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1"/>
  </p:notesMasterIdLst>
  <p:sldIdLst>
    <p:sldId id="256" r:id="rId2"/>
    <p:sldId id="282" r:id="rId3"/>
    <p:sldId id="279" r:id="rId4"/>
    <p:sldId id="276" r:id="rId5"/>
    <p:sldId id="263" r:id="rId6"/>
    <p:sldId id="275" r:id="rId7"/>
    <p:sldId id="268" r:id="rId8"/>
    <p:sldId id="274" r:id="rId9"/>
    <p:sldId id="281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  <a:srgbClr val="052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92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A7C59-E64D-426A-A9E4-B343FED275CA}" type="datetimeFigureOut">
              <a:rPr lang="bg-BG" smtClean="0"/>
              <a:t>28.2.2021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A4978-C194-442A-83F9-DEBAB9A38CD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766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1" name="Google Shape;9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9" name="Google Shape;9139;g6ad1349293_0_4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0" name="Google Shape;9140;g6ad1349293_0_4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Google Shape;14105;g6b368d4e4a_1_1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Google Shape;14106;g6b368d4e4a_1_1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Google Shape;9200;g6ad1349293_0_4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Google Shape;9201;g6ad1349293_0_4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7" name="Google Shape;9847;g6b12ef3f49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8" name="Google Shape;9848;g6b12ef3f49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27432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6" name="Google Shape;13886;g6b368d4e4a_1_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7" name="Google Shape;13887;g6b368d4e4a_1_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1" name="Google Shape;10411;g6b368d4e4a_1_16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2" name="Google Shape;10412;g6b368d4e4a_1_16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2" name="Google Shape;13832;g6b368d4e4a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3" name="Google Shape;13833;g6b368d4e4a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5" name="Google Shape;14205;g6b368d4e4a_1_17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6" name="Google Shape;14206;g6b368d4e4a_1_17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53200" y="1907420"/>
            <a:ext cx="48856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44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3400" y="4161553"/>
            <a:ext cx="5545200" cy="5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09126" y="-187906"/>
            <a:ext cx="2247865" cy="130940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036168" y="-1415534"/>
            <a:ext cx="2767865" cy="2396907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>
            <a:off x="7939835" y="1281918"/>
            <a:ext cx="2669813" cy="38300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10987669" y="710101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1037622" y="1292826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1371442" y="2261228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46043" y="1800161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" name="Google Shape;30;p2"/>
          <p:cNvGrpSpPr/>
          <p:nvPr/>
        </p:nvGrpSpPr>
        <p:grpSpPr>
          <a:xfrm>
            <a:off x="9984931" y="2449029"/>
            <a:ext cx="366448" cy="2149227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10497600" y="3246036"/>
            <a:ext cx="2743384" cy="2743384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2"/>
          <p:cNvSpPr/>
          <p:nvPr/>
        </p:nvSpPr>
        <p:spPr>
          <a:xfrm>
            <a:off x="11029942" y="3200630"/>
            <a:ext cx="2256445" cy="2806977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2"/>
          <p:cNvSpPr/>
          <p:nvPr/>
        </p:nvSpPr>
        <p:spPr>
          <a:xfrm>
            <a:off x="10902570" y="3651007"/>
            <a:ext cx="1933437" cy="1933437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2"/>
          <p:cNvGrpSpPr/>
          <p:nvPr/>
        </p:nvGrpSpPr>
        <p:grpSpPr>
          <a:xfrm>
            <a:off x="11003107" y="3753452"/>
            <a:ext cx="1732347" cy="1728557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8684040" y="5839398"/>
            <a:ext cx="1515947" cy="1486991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4654572" y="5708653"/>
            <a:ext cx="1986904" cy="28504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5827596" y="5570301"/>
            <a:ext cx="4309387" cy="4309500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2"/>
          <p:cNvSpPr/>
          <p:nvPr/>
        </p:nvSpPr>
        <p:spPr>
          <a:xfrm>
            <a:off x="4841849" y="6036485"/>
            <a:ext cx="2533340" cy="2533340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931525" y="6036488"/>
            <a:ext cx="4164491" cy="4077648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78865" y="5766116"/>
            <a:ext cx="593655" cy="51416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9" name="Google Shape;1739;p2"/>
          <p:cNvSpPr/>
          <p:nvPr/>
        </p:nvSpPr>
        <p:spPr>
          <a:xfrm>
            <a:off x="0" y="5587784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0" name="Google Shape;1740;p2"/>
          <p:cNvSpPr/>
          <p:nvPr/>
        </p:nvSpPr>
        <p:spPr>
          <a:xfrm>
            <a:off x="869416" y="6119051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1" name="Google Shape;1741;p2"/>
          <p:cNvSpPr/>
          <p:nvPr/>
        </p:nvSpPr>
        <p:spPr>
          <a:xfrm>
            <a:off x="-326233" y="19375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2" name="Google Shape;1742;p2"/>
          <p:cNvSpPr/>
          <p:nvPr/>
        </p:nvSpPr>
        <p:spPr>
          <a:xfrm>
            <a:off x="904029" y="2973755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847308" y="3997075"/>
            <a:ext cx="1359753" cy="1259083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242399" y="2449023"/>
            <a:ext cx="466624" cy="2736757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709034" y="-652735"/>
            <a:ext cx="2521444" cy="2521444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6" name="Google Shape;1786;p2"/>
          <p:cNvSpPr/>
          <p:nvPr/>
        </p:nvSpPr>
        <p:spPr>
          <a:xfrm>
            <a:off x="1061534" y="-675822"/>
            <a:ext cx="2317245" cy="219203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1145319" y="-199249"/>
            <a:ext cx="1648853" cy="1614469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3323415" y="-1415549"/>
            <a:ext cx="2533340" cy="2533340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3" name="Google Shape;2523;p2"/>
          <p:cNvSpPr/>
          <p:nvPr/>
        </p:nvSpPr>
        <p:spPr>
          <a:xfrm>
            <a:off x="5062085" y="380853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4" name="Google Shape;2524;p2"/>
          <p:cNvSpPr/>
          <p:nvPr/>
        </p:nvSpPr>
        <p:spPr>
          <a:xfrm>
            <a:off x="6961663" y="298472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2207072" y="2142853"/>
            <a:ext cx="1986904" cy="28504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11228643" y="6355594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270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1111200" y="2338000"/>
            <a:ext cx="9969600" cy="4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2" name="Google Shape;505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3089833"/>
            <a:ext cx="11360800" cy="16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>
            <a:spLocks noGrp="1"/>
          </p:cNvSpPr>
          <p:nvPr>
            <p:ph type="body" idx="1"/>
          </p:nvPr>
        </p:nvSpPr>
        <p:spPr>
          <a:xfrm>
            <a:off x="415600" y="4812567"/>
            <a:ext cx="11360800" cy="11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58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solidFill>
          <a:schemeClr val="lt1"/>
        </a:solidFill>
        <a:effectLst/>
      </p:bgPr>
    </p:bg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13"/>
          <p:cNvSpPr txBox="1">
            <a:spLocks noGrp="1"/>
          </p:cNvSpPr>
          <p:nvPr>
            <p:ph type="body" idx="1"/>
          </p:nvPr>
        </p:nvSpPr>
        <p:spPr>
          <a:xfrm>
            <a:off x="997867" y="1438200"/>
            <a:ext cx="8981600" cy="4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  <p:sp>
        <p:nvSpPr>
          <p:cNvPr id="5057" name="Google Shape;5057;p13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5154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"/>
          <p:cNvSpPr txBox="1">
            <a:spLocks noGrp="1"/>
          </p:cNvSpPr>
          <p:nvPr>
            <p:ph type="title" hasCustomPrompt="1"/>
          </p:nvPr>
        </p:nvSpPr>
        <p:spPr>
          <a:xfrm>
            <a:off x="211633" y="1080369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60" name="Google Shape;5060;p14"/>
          <p:cNvSpPr txBox="1">
            <a:spLocks noGrp="1"/>
          </p:cNvSpPr>
          <p:nvPr>
            <p:ph type="title" idx="2"/>
          </p:nvPr>
        </p:nvSpPr>
        <p:spPr>
          <a:xfrm>
            <a:off x="2190200" y="847740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61" name="Google Shape;5061;p14"/>
          <p:cNvSpPr txBox="1">
            <a:spLocks noGrp="1"/>
          </p:cNvSpPr>
          <p:nvPr>
            <p:ph type="subTitle" idx="1"/>
          </p:nvPr>
        </p:nvSpPr>
        <p:spPr>
          <a:xfrm>
            <a:off x="2190200" y="1292360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2" name="Google Shape;5062;p14"/>
          <p:cNvSpPr txBox="1">
            <a:spLocks noGrp="1"/>
          </p:cNvSpPr>
          <p:nvPr>
            <p:ph type="title" idx="3" hasCustomPrompt="1"/>
          </p:nvPr>
        </p:nvSpPr>
        <p:spPr>
          <a:xfrm>
            <a:off x="211633" y="2551803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63" name="Google Shape;5063;p14"/>
          <p:cNvSpPr txBox="1">
            <a:spLocks noGrp="1"/>
          </p:cNvSpPr>
          <p:nvPr>
            <p:ph type="title" idx="4"/>
          </p:nvPr>
        </p:nvSpPr>
        <p:spPr>
          <a:xfrm>
            <a:off x="2190200" y="2319172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64" name="Google Shape;5064;p14"/>
          <p:cNvSpPr txBox="1">
            <a:spLocks noGrp="1"/>
          </p:cNvSpPr>
          <p:nvPr>
            <p:ph type="subTitle" idx="5"/>
          </p:nvPr>
        </p:nvSpPr>
        <p:spPr>
          <a:xfrm>
            <a:off x="2190200" y="2763793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5" name="Google Shape;5065;p14"/>
          <p:cNvSpPr txBox="1">
            <a:spLocks noGrp="1"/>
          </p:cNvSpPr>
          <p:nvPr>
            <p:ph type="title" idx="6" hasCustomPrompt="1"/>
          </p:nvPr>
        </p:nvSpPr>
        <p:spPr>
          <a:xfrm>
            <a:off x="211633" y="4023236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66" name="Google Shape;5066;p14"/>
          <p:cNvSpPr txBox="1">
            <a:spLocks noGrp="1"/>
          </p:cNvSpPr>
          <p:nvPr>
            <p:ph type="title" idx="7"/>
          </p:nvPr>
        </p:nvSpPr>
        <p:spPr>
          <a:xfrm>
            <a:off x="2190200" y="3790607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67" name="Google Shape;5067;p14"/>
          <p:cNvSpPr txBox="1">
            <a:spLocks noGrp="1"/>
          </p:cNvSpPr>
          <p:nvPr>
            <p:ph type="subTitle" idx="8"/>
          </p:nvPr>
        </p:nvSpPr>
        <p:spPr>
          <a:xfrm>
            <a:off x="2190200" y="4235227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8" name="Google Shape;5068;p14"/>
          <p:cNvSpPr txBox="1">
            <a:spLocks noGrp="1"/>
          </p:cNvSpPr>
          <p:nvPr>
            <p:ph type="title" idx="9" hasCustomPrompt="1"/>
          </p:nvPr>
        </p:nvSpPr>
        <p:spPr>
          <a:xfrm>
            <a:off x="6152561" y="2101524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69" name="Google Shape;5069;p14"/>
          <p:cNvSpPr txBox="1">
            <a:spLocks noGrp="1"/>
          </p:cNvSpPr>
          <p:nvPr>
            <p:ph type="title" idx="13"/>
          </p:nvPr>
        </p:nvSpPr>
        <p:spPr>
          <a:xfrm>
            <a:off x="8131128" y="1868893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70" name="Google Shape;5070;p14"/>
          <p:cNvSpPr txBox="1">
            <a:spLocks noGrp="1"/>
          </p:cNvSpPr>
          <p:nvPr>
            <p:ph type="subTitle" idx="14"/>
          </p:nvPr>
        </p:nvSpPr>
        <p:spPr>
          <a:xfrm>
            <a:off x="8131128" y="2313515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1" name="Google Shape;5071;p14"/>
          <p:cNvSpPr txBox="1">
            <a:spLocks noGrp="1"/>
          </p:cNvSpPr>
          <p:nvPr>
            <p:ph type="title" idx="15" hasCustomPrompt="1"/>
          </p:nvPr>
        </p:nvSpPr>
        <p:spPr>
          <a:xfrm>
            <a:off x="6152561" y="3572957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72" name="Google Shape;5072;p14"/>
          <p:cNvSpPr txBox="1">
            <a:spLocks noGrp="1"/>
          </p:cNvSpPr>
          <p:nvPr>
            <p:ph type="title" idx="16"/>
          </p:nvPr>
        </p:nvSpPr>
        <p:spPr>
          <a:xfrm>
            <a:off x="8131128" y="3340327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73" name="Google Shape;5073;p14"/>
          <p:cNvSpPr txBox="1">
            <a:spLocks noGrp="1"/>
          </p:cNvSpPr>
          <p:nvPr>
            <p:ph type="subTitle" idx="17"/>
          </p:nvPr>
        </p:nvSpPr>
        <p:spPr>
          <a:xfrm>
            <a:off x="8131128" y="3784948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4" name="Google Shape;5074;p14"/>
          <p:cNvSpPr txBox="1">
            <a:spLocks noGrp="1"/>
          </p:cNvSpPr>
          <p:nvPr>
            <p:ph type="title" idx="18" hasCustomPrompt="1"/>
          </p:nvPr>
        </p:nvSpPr>
        <p:spPr>
          <a:xfrm>
            <a:off x="6152561" y="5044391"/>
            <a:ext cx="1760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75" name="Google Shape;5075;p14"/>
          <p:cNvSpPr txBox="1">
            <a:spLocks noGrp="1"/>
          </p:cNvSpPr>
          <p:nvPr>
            <p:ph type="title" idx="19"/>
          </p:nvPr>
        </p:nvSpPr>
        <p:spPr>
          <a:xfrm>
            <a:off x="8131128" y="4811760"/>
            <a:ext cx="3744000" cy="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76" name="Google Shape;5076;p14"/>
          <p:cNvSpPr txBox="1">
            <a:spLocks noGrp="1"/>
          </p:cNvSpPr>
          <p:nvPr>
            <p:ph type="subTitle" idx="20"/>
          </p:nvPr>
        </p:nvSpPr>
        <p:spPr>
          <a:xfrm>
            <a:off x="8131128" y="5256381"/>
            <a:ext cx="328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339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6274600" y="1905567"/>
            <a:ext cx="5917200" cy="45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79" name="Google Shape;5079;p15"/>
          <p:cNvSpPr/>
          <p:nvPr/>
        </p:nvSpPr>
        <p:spPr>
          <a:xfrm>
            <a:off x="0" y="1905567"/>
            <a:ext cx="5917200" cy="45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0" name="Google Shape;5080;p15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1" name="Google Shape;5081;p15"/>
          <p:cNvSpPr txBox="1">
            <a:spLocks noGrp="1"/>
          </p:cNvSpPr>
          <p:nvPr>
            <p:ph type="title" idx="2"/>
          </p:nvPr>
        </p:nvSpPr>
        <p:spPr>
          <a:xfrm>
            <a:off x="1407205" y="4418067"/>
            <a:ext cx="3102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082" name="Google Shape;5082;p15"/>
          <p:cNvSpPr txBox="1">
            <a:spLocks noGrp="1"/>
          </p:cNvSpPr>
          <p:nvPr>
            <p:ph type="subTitle" idx="1"/>
          </p:nvPr>
        </p:nvSpPr>
        <p:spPr>
          <a:xfrm>
            <a:off x="1407199" y="5366100"/>
            <a:ext cx="31028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3" name="Google Shape;5083;p15"/>
          <p:cNvSpPr txBox="1">
            <a:spLocks noGrp="1"/>
          </p:cNvSpPr>
          <p:nvPr>
            <p:ph type="title" idx="3"/>
          </p:nvPr>
        </p:nvSpPr>
        <p:spPr>
          <a:xfrm>
            <a:off x="7681816" y="4418067"/>
            <a:ext cx="3102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4" name="Google Shape;5084;p15"/>
          <p:cNvSpPr txBox="1">
            <a:spLocks noGrp="1"/>
          </p:cNvSpPr>
          <p:nvPr>
            <p:ph type="subTitle" idx="4"/>
          </p:nvPr>
        </p:nvSpPr>
        <p:spPr>
          <a:xfrm>
            <a:off x="7681811" y="5366100"/>
            <a:ext cx="31028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348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1049618" y="174027"/>
            <a:ext cx="10884257" cy="6683967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lt1">
                  <a:alpha val="549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>
                    <a:alpha val="5491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7800" y="1701000"/>
            <a:ext cx="12227600" cy="34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3" name="Google Shape;5873;p16"/>
          <p:cNvSpPr txBox="1">
            <a:spLocks noGrp="1"/>
          </p:cNvSpPr>
          <p:nvPr>
            <p:ph type="title"/>
          </p:nvPr>
        </p:nvSpPr>
        <p:spPr>
          <a:xfrm>
            <a:off x="3497200" y="3923680"/>
            <a:ext cx="51976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867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74" name="Google Shape;5874;p16"/>
          <p:cNvSpPr txBox="1">
            <a:spLocks noGrp="1"/>
          </p:cNvSpPr>
          <p:nvPr>
            <p:ph type="subTitle" idx="1"/>
          </p:nvPr>
        </p:nvSpPr>
        <p:spPr>
          <a:xfrm>
            <a:off x="2449000" y="2485131"/>
            <a:ext cx="72940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2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4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06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17"/>
          <p:cNvSpPr txBox="1">
            <a:spLocks noGrp="1"/>
          </p:cNvSpPr>
          <p:nvPr>
            <p:ph type="title"/>
          </p:nvPr>
        </p:nvSpPr>
        <p:spPr>
          <a:xfrm>
            <a:off x="7418000" y="31411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77" name="Google Shape;5877;p17"/>
          <p:cNvSpPr txBox="1">
            <a:spLocks noGrp="1"/>
          </p:cNvSpPr>
          <p:nvPr>
            <p:ph type="body" idx="1"/>
          </p:nvPr>
        </p:nvSpPr>
        <p:spPr>
          <a:xfrm>
            <a:off x="7418000" y="4253100"/>
            <a:ext cx="37440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5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18"/>
          <p:cNvSpPr txBox="1">
            <a:spLocks noGrp="1"/>
          </p:cNvSpPr>
          <p:nvPr>
            <p:ph type="title"/>
          </p:nvPr>
        </p:nvSpPr>
        <p:spPr>
          <a:xfrm>
            <a:off x="1017200" y="31411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80" name="Google Shape;5880;p18"/>
          <p:cNvSpPr txBox="1">
            <a:spLocks noGrp="1"/>
          </p:cNvSpPr>
          <p:nvPr>
            <p:ph type="body" idx="1"/>
          </p:nvPr>
        </p:nvSpPr>
        <p:spPr>
          <a:xfrm>
            <a:off x="1017200" y="4253100"/>
            <a:ext cx="37440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687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 + Four Columns "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>
            <a:spLocks noGrp="1"/>
          </p:cNvSpPr>
          <p:nvPr>
            <p:ph type="title"/>
          </p:nvPr>
        </p:nvSpPr>
        <p:spPr>
          <a:xfrm>
            <a:off x="726733" y="3630033"/>
            <a:ext cx="243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932" name="Google Shape;5932;p20"/>
          <p:cNvSpPr txBox="1">
            <a:spLocks noGrp="1"/>
          </p:cNvSpPr>
          <p:nvPr>
            <p:ph type="title" idx="2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3" name="Google Shape;5933;p20"/>
          <p:cNvSpPr txBox="1">
            <a:spLocks noGrp="1"/>
          </p:cNvSpPr>
          <p:nvPr>
            <p:ph type="subTitle" idx="1"/>
          </p:nvPr>
        </p:nvSpPr>
        <p:spPr>
          <a:xfrm>
            <a:off x="726733" y="4587633"/>
            <a:ext cx="2432000" cy="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4" name="Google Shape;5934;p20"/>
          <p:cNvSpPr txBox="1">
            <a:spLocks noGrp="1"/>
          </p:cNvSpPr>
          <p:nvPr>
            <p:ph type="title" idx="3"/>
          </p:nvPr>
        </p:nvSpPr>
        <p:spPr>
          <a:xfrm>
            <a:off x="3495587" y="3630033"/>
            <a:ext cx="243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935" name="Google Shape;5935;p20"/>
          <p:cNvSpPr txBox="1">
            <a:spLocks noGrp="1"/>
          </p:cNvSpPr>
          <p:nvPr>
            <p:ph type="subTitle" idx="4"/>
          </p:nvPr>
        </p:nvSpPr>
        <p:spPr>
          <a:xfrm>
            <a:off x="3495587" y="4587633"/>
            <a:ext cx="2432000" cy="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6" name="Google Shape;5936;p20"/>
          <p:cNvSpPr txBox="1">
            <a:spLocks noGrp="1"/>
          </p:cNvSpPr>
          <p:nvPr>
            <p:ph type="title" idx="5"/>
          </p:nvPr>
        </p:nvSpPr>
        <p:spPr>
          <a:xfrm>
            <a:off x="6264440" y="3630033"/>
            <a:ext cx="243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937" name="Google Shape;5937;p20"/>
          <p:cNvSpPr txBox="1">
            <a:spLocks noGrp="1"/>
          </p:cNvSpPr>
          <p:nvPr>
            <p:ph type="subTitle" idx="6"/>
          </p:nvPr>
        </p:nvSpPr>
        <p:spPr>
          <a:xfrm>
            <a:off x="6264440" y="4587633"/>
            <a:ext cx="2432000" cy="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38" name="Google Shape;5938;p20"/>
          <p:cNvGrpSpPr/>
          <p:nvPr/>
        </p:nvGrpSpPr>
        <p:grpSpPr>
          <a:xfrm rot="5400000">
            <a:off x="10590316" y="5095090"/>
            <a:ext cx="466624" cy="2736757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469949" y="-141354"/>
            <a:ext cx="2544441" cy="2669652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78" name="Google Shape;5978;p20"/>
          <p:cNvSpPr txBox="1">
            <a:spLocks noGrp="1"/>
          </p:cNvSpPr>
          <p:nvPr>
            <p:ph type="title" idx="7"/>
          </p:nvPr>
        </p:nvSpPr>
        <p:spPr>
          <a:xfrm>
            <a:off x="9033267" y="3630033"/>
            <a:ext cx="243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979" name="Google Shape;5979;p20"/>
          <p:cNvSpPr txBox="1">
            <a:spLocks noGrp="1"/>
          </p:cNvSpPr>
          <p:nvPr>
            <p:ph type="subTitle" idx="8"/>
          </p:nvPr>
        </p:nvSpPr>
        <p:spPr>
          <a:xfrm>
            <a:off x="9033267" y="4587633"/>
            <a:ext cx="2432000" cy="7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6485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21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82" name="Google Shape;5982;p21"/>
          <p:cNvSpPr/>
          <p:nvPr/>
        </p:nvSpPr>
        <p:spPr>
          <a:xfrm>
            <a:off x="-17133" y="-26167"/>
            <a:ext cx="1448400" cy="68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3" name="Google Shape;5983;p21"/>
          <p:cNvSpPr/>
          <p:nvPr/>
        </p:nvSpPr>
        <p:spPr>
          <a:xfrm>
            <a:off x="10760733" y="-13000"/>
            <a:ext cx="1448400" cy="68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4" name="Google Shape;5984;p21"/>
          <p:cNvSpPr/>
          <p:nvPr/>
        </p:nvSpPr>
        <p:spPr>
          <a:xfrm rot="10800000">
            <a:off x="-774794" y="4930633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85" name="Google Shape;5985;p21"/>
          <p:cNvSpPr/>
          <p:nvPr/>
        </p:nvSpPr>
        <p:spPr>
          <a:xfrm rot="10800000">
            <a:off x="36260" y="5320004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86" name="Google Shape;5986;p21"/>
          <p:cNvGrpSpPr/>
          <p:nvPr/>
        </p:nvGrpSpPr>
        <p:grpSpPr>
          <a:xfrm rot="10800000">
            <a:off x="1223872" y="3782653"/>
            <a:ext cx="366448" cy="2149227"/>
            <a:chOff x="4769975" y="2151700"/>
            <a:chExt cx="149100" cy="874475"/>
          </a:xfrm>
        </p:grpSpPr>
        <p:sp>
          <p:nvSpPr>
            <p:cNvPr id="5987" name="Google Shape;5987;p21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20" name="Google Shape;6020;p21"/>
          <p:cNvGrpSpPr/>
          <p:nvPr/>
        </p:nvGrpSpPr>
        <p:grpSpPr>
          <a:xfrm rot="10800000">
            <a:off x="-774804" y="2880099"/>
            <a:ext cx="1732347" cy="1728557"/>
            <a:chOff x="6378300" y="2596400"/>
            <a:chExt cx="754375" cy="752725"/>
          </a:xfrm>
        </p:grpSpPr>
        <p:sp>
          <p:nvSpPr>
            <p:cNvPr id="6021" name="Google Shape;6021;p21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03" name="Google Shape;6203;p21"/>
          <p:cNvSpPr/>
          <p:nvPr/>
        </p:nvSpPr>
        <p:spPr>
          <a:xfrm rot="10800000">
            <a:off x="407013" y="1075068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4" name="Google Shape;6204;p21"/>
          <p:cNvSpPr/>
          <p:nvPr/>
        </p:nvSpPr>
        <p:spPr>
          <a:xfrm>
            <a:off x="193263" y="383895"/>
            <a:ext cx="1732357" cy="1732357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5" name="Google Shape;6205;p21"/>
          <p:cNvSpPr/>
          <p:nvPr/>
        </p:nvSpPr>
        <p:spPr>
          <a:xfrm>
            <a:off x="11158033" y="5621717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6" name="Google Shape;6206;p21"/>
          <p:cNvSpPr/>
          <p:nvPr/>
        </p:nvSpPr>
        <p:spPr>
          <a:xfrm>
            <a:off x="10229734" y="19154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7" name="Google Shape;6207;p21"/>
          <p:cNvSpPr/>
          <p:nvPr/>
        </p:nvSpPr>
        <p:spPr>
          <a:xfrm>
            <a:off x="11730463" y="3028955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8" name="Google Shape;6208;p21"/>
          <p:cNvGrpSpPr/>
          <p:nvPr/>
        </p:nvGrpSpPr>
        <p:grpSpPr>
          <a:xfrm>
            <a:off x="10993365" y="3028956"/>
            <a:ext cx="466624" cy="2736757"/>
            <a:chOff x="1037125" y="2236325"/>
            <a:chExt cx="149100" cy="874475"/>
          </a:xfrm>
        </p:grpSpPr>
        <p:sp>
          <p:nvSpPr>
            <p:cNvPr id="6209" name="Google Shape;6209;p2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3" name="Google Shape;6223;p2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4" name="Google Shape;6224;p2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5" name="Google Shape;6225;p2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6" name="Google Shape;6226;p2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7" name="Google Shape;6227;p2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8" name="Google Shape;6228;p2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45" name="Google Shape;6245;p21"/>
          <p:cNvSpPr/>
          <p:nvPr/>
        </p:nvSpPr>
        <p:spPr>
          <a:xfrm>
            <a:off x="10858601" y="-573235"/>
            <a:ext cx="2521444" cy="2521444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6" name="Google Shape;6246;p21"/>
          <p:cNvSpPr/>
          <p:nvPr/>
        </p:nvSpPr>
        <p:spPr>
          <a:xfrm>
            <a:off x="11211100" y="-596322"/>
            <a:ext cx="2317245" cy="219203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47" name="Google Shape;6247;p21"/>
          <p:cNvGrpSpPr/>
          <p:nvPr/>
        </p:nvGrpSpPr>
        <p:grpSpPr>
          <a:xfrm>
            <a:off x="11294886" y="-119749"/>
            <a:ext cx="1648853" cy="1614469"/>
            <a:chOff x="236475" y="527300"/>
            <a:chExt cx="1124525" cy="1101075"/>
          </a:xfrm>
        </p:grpSpPr>
        <p:sp>
          <p:nvSpPr>
            <p:cNvPr id="6248" name="Google Shape;6248;p21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5" name="Google Shape;6265;p21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01949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22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84" name="Google Shape;6984;p22"/>
          <p:cNvSpPr/>
          <p:nvPr/>
        </p:nvSpPr>
        <p:spPr>
          <a:xfrm>
            <a:off x="935000" y="1649200"/>
            <a:ext cx="10322000" cy="52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985" name="Google Shape;6985;p22"/>
          <p:cNvGrpSpPr/>
          <p:nvPr/>
        </p:nvGrpSpPr>
        <p:grpSpPr>
          <a:xfrm>
            <a:off x="1004132" y="1711490"/>
            <a:ext cx="466624" cy="2736757"/>
            <a:chOff x="1037125" y="2236325"/>
            <a:chExt cx="149100" cy="874475"/>
          </a:xfrm>
        </p:grpSpPr>
        <p:sp>
          <p:nvSpPr>
            <p:cNvPr id="6986" name="Google Shape;6986;p2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102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ctrTitle"/>
          </p:nvPr>
        </p:nvSpPr>
        <p:spPr>
          <a:xfrm>
            <a:off x="6791363" y="2458867"/>
            <a:ext cx="37320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44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6933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subTitle" idx="1"/>
          </p:nvPr>
        </p:nvSpPr>
        <p:spPr>
          <a:xfrm>
            <a:off x="6940367" y="4643267"/>
            <a:ext cx="3434000" cy="5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542" name="Google Shape;2542;p3"/>
          <p:cNvSpPr txBox="1">
            <a:spLocks noGrp="1"/>
          </p:cNvSpPr>
          <p:nvPr>
            <p:ph type="title" idx="2" hasCustomPrompt="1"/>
          </p:nvPr>
        </p:nvSpPr>
        <p:spPr>
          <a:xfrm>
            <a:off x="7513767" y="1903300"/>
            <a:ext cx="2287200" cy="9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919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p23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24" name="Google Shape;7024;p23"/>
          <p:cNvSpPr/>
          <p:nvPr/>
        </p:nvSpPr>
        <p:spPr>
          <a:xfrm>
            <a:off x="935000" y="1649200"/>
            <a:ext cx="10322000" cy="52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025" name="Google Shape;7025;p23"/>
          <p:cNvGrpSpPr/>
          <p:nvPr/>
        </p:nvGrpSpPr>
        <p:grpSpPr>
          <a:xfrm>
            <a:off x="11471065" y="1649190"/>
            <a:ext cx="466624" cy="2736757"/>
            <a:chOff x="1037125" y="2236325"/>
            <a:chExt cx="149100" cy="874475"/>
          </a:xfrm>
        </p:grpSpPr>
        <p:sp>
          <p:nvSpPr>
            <p:cNvPr id="7026" name="Google Shape;7026;p23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7" name="Google Shape;7027;p23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8" name="Google Shape;7028;p23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9" name="Google Shape;7029;p23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0" name="Google Shape;7030;p23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1" name="Google Shape;7031;p23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2" name="Google Shape;7032;p23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3" name="Google Shape;7033;p23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4" name="Google Shape;7034;p23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5" name="Google Shape;7035;p23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6" name="Google Shape;7036;p23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7" name="Google Shape;7037;p23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8" name="Google Shape;7038;p23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9" name="Google Shape;7039;p23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0" name="Google Shape;7040;p23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1" name="Google Shape;7041;p23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2" name="Google Shape;7042;p23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3" name="Google Shape;7043;p23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4" name="Google Shape;7044;p23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5" name="Google Shape;7045;p23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6" name="Google Shape;7046;p23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7" name="Google Shape;7047;p23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8" name="Google Shape;7048;p23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08099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>
            <a:spLocks noGrp="1"/>
          </p:cNvSpPr>
          <p:nvPr>
            <p:ph type="title"/>
          </p:nvPr>
        </p:nvSpPr>
        <p:spPr>
          <a:xfrm>
            <a:off x="1316367" y="1891476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4" name="Google Shape;7064;p24"/>
          <p:cNvSpPr txBox="1">
            <a:spLocks noGrp="1"/>
          </p:cNvSpPr>
          <p:nvPr>
            <p:ph type="title" idx="2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65" name="Google Shape;7065;p24"/>
          <p:cNvSpPr txBox="1">
            <a:spLocks noGrp="1"/>
          </p:cNvSpPr>
          <p:nvPr>
            <p:ph type="subTitle" idx="1"/>
          </p:nvPr>
        </p:nvSpPr>
        <p:spPr>
          <a:xfrm>
            <a:off x="1316367" y="2849076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6" name="Google Shape;7066;p24"/>
          <p:cNvSpPr txBox="1">
            <a:spLocks noGrp="1"/>
          </p:cNvSpPr>
          <p:nvPr>
            <p:ph type="title" idx="3"/>
          </p:nvPr>
        </p:nvSpPr>
        <p:spPr>
          <a:xfrm>
            <a:off x="4787800" y="1891476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7" name="Google Shape;7067;p24"/>
          <p:cNvSpPr txBox="1">
            <a:spLocks noGrp="1"/>
          </p:cNvSpPr>
          <p:nvPr>
            <p:ph type="subTitle" idx="4"/>
          </p:nvPr>
        </p:nvSpPr>
        <p:spPr>
          <a:xfrm>
            <a:off x="4787800" y="2849076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8" name="Google Shape;7068;p24"/>
          <p:cNvSpPr txBox="1">
            <a:spLocks noGrp="1"/>
          </p:cNvSpPr>
          <p:nvPr>
            <p:ph type="title" idx="5"/>
          </p:nvPr>
        </p:nvSpPr>
        <p:spPr>
          <a:xfrm>
            <a:off x="8259233" y="1891476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69" name="Google Shape;7069;p24"/>
          <p:cNvSpPr txBox="1">
            <a:spLocks noGrp="1"/>
          </p:cNvSpPr>
          <p:nvPr>
            <p:ph type="subTitle" idx="6"/>
          </p:nvPr>
        </p:nvSpPr>
        <p:spPr>
          <a:xfrm>
            <a:off x="8259233" y="2849076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70" name="Google Shape;7070;p24"/>
          <p:cNvGrpSpPr/>
          <p:nvPr/>
        </p:nvGrpSpPr>
        <p:grpSpPr>
          <a:xfrm rot="1396384">
            <a:off x="-1309149" y="-574521"/>
            <a:ext cx="2544441" cy="2669652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073" name="Google Shape;7073;p24"/>
          <p:cNvSpPr txBox="1">
            <a:spLocks noGrp="1"/>
          </p:cNvSpPr>
          <p:nvPr>
            <p:ph type="title" idx="7"/>
          </p:nvPr>
        </p:nvSpPr>
        <p:spPr>
          <a:xfrm>
            <a:off x="1316367" y="4376000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4" name="Google Shape;7074;p24"/>
          <p:cNvSpPr txBox="1">
            <a:spLocks noGrp="1"/>
          </p:cNvSpPr>
          <p:nvPr>
            <p:ph type="subTitle" idx="8"/>
          </p:nvPr>
        </p:nvSpPr>
        <p:spPr>
          <a:xfrm>
            <a:off x="1316367" y="5333600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5" name="Google Shape;7075;p24"/>
          <p:cNvSpPr txBox="1">
            <a:spLocks noGrp="1"/>
          </p:cNvSpPr>
          <p:nvPr>
            <p:ph type="title" idx="9"/>
          </p:nvPr>
        </p:nvSpPr>
        <p:spPr>
          <a:xfrm>
            <a:off x="4787800" y="4376000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6" name="Google Shape;7076;p24"/>
          <p:cNvSpPr txBox="1">
            <a:spLocks noGrp="1"/>
          </p:cNvSpPr>
          <p:nvPr>
            <p:ph type="subTitle" idx="13"/>
          </p:nvPr>
        </p:nvSpPr>
        <p:spPr>
          <a:xfrm>
            <a:off x="4787800" y="5333600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24"/>
          <p:cNvSpPr txBox="1">
            <a:spLocks noGrp="1"/>
          </p:cNvSpPr>
          <p:nvPr>
            <p:ph type="title" idx="14"/>
          </p:nvPr>
        </p:nvSpPr>
        <p:spPr>
          <a:xfrm>
            <a:off x="8259233" y="4376000"/>
            <a:ext cx="261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78" name="Google Shape;7078;p24"/>
          <p:cNvSpPr txBox="1">
            <a:spLocks noGrp="1"/>
          </p:cNvSpPr>
          <p:nvPr>
            <p:ph type="subTitle" idx="15"/>
          </p:nvPr>
        </p:nvSpPr>
        <p:spPr>
          <a:xfrm>
            <a:off x="8259233" y="5333600"/>
            <a:ext cx="26164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317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spTree>
      <p:nvGrpSpPr>
        <p:cNvPr id="1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1" name="Google Shape;7081;p25"/>
          <p:cNvSpPr txBox="1">
            <a:spLocks noGrp="1"/>
          </p:cNvSpPr>
          <p:nvPr>
            <p:ph type="title" idx="2"/>
          </p:nvPr>
        </p:nvSpPr>
        <p:spPr>
          <a:xfrm>
            <a:off x="1915305" y="4336871"/>
            <a:ext cx="3102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2" name="Google Shape;7082;p25"/>
          <p:cNvSpPr txBox="1">
            <a:spLocks noGrp="1"/>
          </p:cNvSpPr>
          <p:nvPr>
            <p:ph type="subTitle" idx="1"/>
          </p:nvPr>
        </p:nvSpPr>
        <p:spPr>
          <a:xfrm>
            <a:off x="1915299" y="5284903"/>
            <a:ext cx="31028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3" name="Google Shape;7083;p25"/>
          <p:cNvSpPr txBox="1">
            <a:spLocks noGrp="1"/>
          </p:cNvSpPr>
          <p:nvPr>
            <p:ph type="title" idx="3"/>
          </p:nvPr>
        </p:nvSpPr>
        <p:spPr>
          <a:xfrm>
            <a:off x="7173916" y="4336871"/>
            <a:ext cx="3102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84" name="Google Shape;7084;p25"/>
          <p:cNvSpPr txBox="1">
            <a:spLocks noGrp="1"/>
          </p:cNvSpPr>
          <p:nvPr>
            <p:ph type="subTitle" idx="4"/>
          </p:nvPr>
        </p:nvSpPr>
        <p:spPr>
          <a:xfrm>
            <a:off x="7173911" y="5284903"/>
            <a:ext cx="3102800" cy="7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85" name="Google Shape;7085;p25"/>
          <p:cNvGrpSpPr/>
          <p:nvPr/>
        </p:nvGrpSpPr>
        <p:grpSpPr>
          <a:xfrm>
            <a:off x="550632" y="900956"/>
            <a:ext cx="466624" cy="2736757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326233" y="52848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3" name="Google Shape;7123;p25"/>
          <p:cNvSpPr/>
          <p:nvPr/>
        </p:nvSpPr>
        <p:spPr>
          <a:xfrm>
            <a:off x="86296" y="3792488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11250457" y="5116154"/>
            <a:ext cx="593655" cy="51416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11009400" y="4287484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11400273" y="584598"/>
            <a:ext cx="1515947" cy="1486991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72064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>
            <a:spLocks noGrp="1"/>
          </p:cNvSpPr>
          <p:nvPr>
            <p:ph type="title"/>
          </p:nvPr>
        </p:nvSpPr>
        <p:spPr>
          <a:xfrm>
            <a:off x="7822733" y="2218667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66" name="Google Shape;7866;p26"/>
          <p:cNvSpPr txBox="1">
            <a:spLocks noGrp="1"/>
          </p:cNvSpPr>
          <p:nvPr>
            <p:ph type="body" idx="1"/>
          </p:nvPr>
        </p:nvSpPr>
        <p:spPr>
          <a:xfrm>
            <a:off x="7822733" y="3330667"/>
            <a:ext cx="3127600" cy="2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7" name="Google Shape;7867;p26"/>
          <p:cNvSpPr txBox="1">
            <a:spLocks noGrp="1"/>
          </p:cNvSpPr>
          <p:nvPr>
            <p:ph type="title" idx="2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68" name="Google Shape;7868;p26"/>
          <p:cNvSpPr/>
          <p:nvPr/>
        </p:nvSpPr>
        <p:spPr>
          <a:xfrm rot="10800000">
            <a:off x="-876394" y="4930633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65340" y="5320004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11307672" y="4609187"/>
            <a:ext cx="366448" cy="2149227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876404" y="2880099"/>
            <a:ext cx="1732347" cy="1728557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343896" y="376568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8" name="Google Shape;8088;p26"/>
          <p:cNvSpPr/>
          <p:nvPr/>
        </p:nvSpPr>
        <p:spPr>
          <a:xfrm>
            <a:off x="-746153" y="663295"/>
            <a:ext cx="1732357" cy="1732357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11566727" y="1090904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2645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p27"/>
          <p:cNvSpPr txBox="1">
            <a:spLocks noGrp="1"/>
          </p:cNvSpPr>
          <p:nvPr>
            <p:ph type="title"/>
          </p:nvPr>
        </p:nvSpPr>
        <p:spPr>
          <a:xfrm>
            <a:off x="3679400" y="1274400"/>
            <a:ext cx="4833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sz="6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092" name="Google Shape;8092;p27"/>
          <p:cNvSpPr txBox="1">
            <a:spLocks noGrp="1"/>
          </p:cNvSpPr>
          <p:nvPr>
            <p:ph type="body" idx="1"/>
          </p:nvPr>
        </p:nvSpPr>
        <p:spPr>
          <a:xfrm>
            <a:off x="3893200" y="2234600"/>
            <a:ext cx="44056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93" name="Google Shape;8093;p27"/>
          <p:cNvSpPr/>
          <p:nvPr/>
        </p:nvSpPr>
        <p:spPr>
          <a:xfrm>
            <a:off x="-203200" y="-75233"/>
            <a:ext cx="2282800" cy="69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4" name="Google Shape;8094;p27"/>
          <p:cNvSpPr/>
          <p:nvPr/>
        </p:nvSpPr>
        <p:spPr>
          <a:xfrm rot="10800000">
            <a:off x="-724841" y="5129424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5" name="Google Shape;8095;p27"/>
          <p:cNvSpPr/>
          <p:nvPr/>
        </p:nvSpPr>
        <p:spPr>
          <a:xfrm rot="10800000">
            <a:off x="-774794" y="4546700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6" name="Google Shape;8096;p27"/>
          <p:cNvSpPr/>
          <p:nvPr/>
        </p:nvSpPr>
        <p:spPr>
          <a:xfrm rot="10800000">
            <a:off x="36260" y="4936071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97" name="Google Shape;8097;p27"/>
          <p:cNvGrpSpPr/>
          <p:nvPr/>
        </p:nvGrpSpPr>
        <p:grpSpPr>
          <a:xfrm rot="10800000">
            <a:off x="1223872" y="3782653"/>
            <a:ext cx="366448" cy="2149227"/>
            <a:chOff x="4769975" y="2151700"/>
            <a:chExt cx="149100" cy="874475"/>
          </a:xfrm>
        </p:grpSpPr>
        <p:sp>
          <p:nvSpPr>
            <p:cNvPr id="8098" name="Google Shape;8098;p2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31" name="Google Shape;8131;p27"/>
          <p:cNvSpPr/>
          <p:nvPr/>
        </p:nvSpPr>
        <p:spPr>
          <a:xfrm rot="10800000">
            <a:off x="-1462533" y="1578689"/>
            <a:ext cx="2743384" cy="2743384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2" name="Google Shape;8132;p27"/>
          <p:cNvSpPr/>
          <p:nvPr/>
        </p:nvSpPr>
        <p:spPr>
          <a:xfrm rot="10800000">
            <a:off x="-1507936" y="1560504"/>
            <a:ext cx="2256445" cy="2806977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3" name="Google Shape;8133;p27"/>
          <p:cNvSpPr/>
          <p:nvPr/>
        </p:nvSpPr>
        <p:spPr>
          <a:xfrm rot="10800000">
            <a:off x="-1057557" y="1983666"/>
            <a:ext cx="1933437" cy="1933437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34" name="Google Shape;8134;p27"/>
          <p:cNvGrpSpPr/>
          <p:nvPr/>
        </p:nvGrpSpPr>
        <p:grpSpPr>
          <a:xfrm rot="10800000">
            <a:off x="-957004" y="2086099"/>
            <a:ext cx="1732347" cy="1728557"/>
            <a:chOff x="6378300" y="2596400"/>
            <a:chExt cx="754375" cy="752725"/>
          </a:xfrm>
        </p:grpSpPr>
        <p:sp>
          <p:nvSpPr>
            <p:cNvPr id="8135" name="Google Shape;8135;p2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7" name="Google Shape;8157;p2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8" name="Google Shape;8158;p2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9" name="Google Shape;8159;p2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0" name="Google Shape;8160;p2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1" name="Google Shape;8161;p2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17" name="Google Shape;8317;p27"/>
          <p:cNvSpPr/>
          <p:nvPr/>
        </p:nvSpPr>
        <p:spPr>
          <a:xfrm rot="10800000">
            <a:off x="407013" y="1075068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8" name="Google Shape;8318;p27"/>
          <p:cNvSpPr/>
          <p:nvPr/>
        </p:nvSpPr>
        <p:spPr>
          <a:xfrm>
            <a:off x="228163" y="-5"/>
            <a:ext cx="1732357" cy="1732357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9" name="Google Shape;8319;p27"/>
          <p:cNvSpPr/>
          <p:nvPr/>
        </p:nvSpPr>
        <p:spPr>
          <a:xfrm>
            <a:off x="10112400" y="-75200"/>
            <a:ext cx="2282800" cy="69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0" name="Google Shape;8320;p27"/>
          <p:cNvSpPr/>
          <p:nvPr/>
        </p:nvSpPr>
        <p:spPr>
          <a:xfrm>
            <a:off x="10734831" y="5744016"/>
            <a:ext cx="593655" cy="51416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1" name="Google Shape;8321;p27"/>
          <p:cNvSpPr/>
          <p:nvPr/>
        </p:nvSpPr>
        <p:spPr>
          <a:xfrm>
            <a:off x="10555967" y="5565684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2" name="Google Shape;8322;p27"/>
          <p:cNvSpPr/>
          <p:nvPr/>
        </p:nvSpPr>
        <p:spPr>
          <a:xfrm>
            <a:off x="11425383" y="6096951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3" name="Google Shape;8323;p27"/>
          <p:cNvSpPr/>
          <p:nvPr/>
        </p:nvSpPr>
        <p:spPr>
          <a:xfrm>
            <a:off x="10229734" y="19154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4" name="Google Shape;8324;p27"/>
          <p:cNvSpPr/>
          <p:nvPr/>
        </p:nvSpPr>
        <p:spPr>
          <a:xfrm>
            <a:off x="11459996" y="2951655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5" name="Google Shape;8325;p27"/>
          <p:cNvGrpSpPr/>
          <p:nvPr/>
        </p:nvGrpSpPr>
        <p:grpSpPr>
          <a:xfrm>
            <a:off x="11403274" y="3974975"/>
            <a:ext cx="1359753" cy="1259083"/>
            <a:chOff x="2113525" y="2880575"/>
            <a:chExt cx="609500" cy="564375"/>
          </a:xfrm>
        </p:grpSpPr>
        <p:sp>
          <p:nvSpPr>
            <p:cNvPr id="8326" name="Google Shape;8326;p2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30" name="Google Shape;8330;p27"/>
          <p:cNvGrpSpPr/>
          <p:nvPr/>
        </p:nvGrpSpPr>
        <p:grpSpPr>
          <a:xfrm>
            <a:off x="10798365" y="2426923"/>
            <a:ext cx="466624" cy="2736757"/>
            <a:chOff x="1037125" y="2236325"/>
            <a:chExt cx="149100" cy="874475"/>
          </a:xfrm>
        </p:grpSpPr>
        <p:sp>
          <p:nvSpPr>
            <p:cNvPr id="8331" name="Google Shape;8331;p2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3" name="Google Shape;8343;p2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4" name="Google Shape;8344;p2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5" name="Google Shape;8345;p2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6" name="Google Shape;8346;p2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7" name="Google Shape;8347;p2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8" name="Google Shape;8348;p2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9" name="Google Shape;8349;p2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0" name="Google Shape;8350;p2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1" name="Google Shape;8351;p2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2" name="Google Shape;8352;p2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6" name="Google Shape;8356;p2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7" name="Google Shape;8357;p2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67" name="Google Shape;8367;p27"/>
          <p:cNvSpPr/>
          <p:nvPr/>
        </p:nvSpPr>
        <p:spPr>
          <a:xfrm>
            <a:off x="10858601" y="-573235"/>
            <a:ext cx="2521444" cy="2521444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68" name="Google Shape;8368;p27"/>
          <p:cNvSpPr/>
          <p:nvPr/>
        </p:nvSpPr>
        <p:spPr>
          <a:xfrm>
            <a:off x="11211100" y="-596322"/>
            <a:ext cx="2317245" cy="219203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69" name="Google Shape;8369;p27"/>
          <p:cNvGrpSpPr/>
          <p:nvPr/>
        </p:nvGrpSpPr>
        <p:grpSpPr>
          <a:xfrm>
            <a:off x="11294886" y="-119749"/>
            <a:ext cx="1648853" cy="1614469"/>
            <a:chOff x="236475" y="527300"/>
            <a:chExt cx="1124525" cy="1101075"/>
          </a:xfrm>
        </p:grpSpPr>
        <p:sp>
          <p:nvSpPr>
            <p:cNvPr id="8370" name="Google Shape;8370;p2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3" name="Google Shape;8393;p2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4" name="Google Shape;8394;p2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5" name="Google Shape;8395;p2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6" name="Google Shape;8396;p2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04" name="Google Shape;9104;p27"/>
          <p:cNvSpPr txBox="1"/>
          <p:nvPr/>
        </p:nvSpPr>
        <p:spPr>
          <a:xfrm>
            <a:off x="3983600" y="4851500"/>
            <a:ext cx="422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333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920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body" idx="1"/>
          </p:nvPr>
        </p:nvSpPr>
        <p:spPr>
          <a:xfrm>
            <a:off x="3893200" y="4234033"/>
            <a:ext cx="44056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46" name="Google Shape;2546;p4"/>
          <p:cNvSpPr/>
          <p:nvPr/>
        </p:nvSpPr>
        <p:spPr>
          <a:xfrm>
            <a:off x="-203200" y="-75233"/>
            <a:ext cx="2282800" cy="69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724841" y="5129424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774794" y="4546700"/>
            <a:ext cx="1515623" cy="1728585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36260" y="4936071"/>
            <a:ext cx="370749" cy="370811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1223872" y="3782653"/>
            <a:ext cx="366448" cy="2149227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462533" y="1578689"/>
            <a:ext cx="2743384" cy="2743384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507936" y="1560504"/>
            <a:ext cx="2256445" cy="2806977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1057557" y="1983666"/>
            <a:ext cx="1933437" cy="1933437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957004" y="2086099"/>
            <a:ext cx="1732347" cy="1728557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407013" y="1075068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1" name="Google Shape;2771;p4"/>
          <p:cNvSpPr/>
          <p:nvPr/>
        </p:nvSpPr>
        <p:spPr>
          <a:xfrm>
            <a:off x="228163" y="-5"/>
            <a:ext cx="1732357" cy="1732357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2" name="Google Shape;2772;p4"/>
          <p:cNvSpPr/>
          <p:nvPr/>
        </p:nvSpPr>
        <p:spPr>
          <a:xfrm>
            <a:off x="10112400" y="-75200"/>
            <a:ext cx="2282800" cy="693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3" name="Google Shape;2773;p4"/>
          <p:cNvSpPr/>
          <p:nvPr/>
        </p:nvSpPr>
        <p:spPr>
          <a:xfrm>
            <a:off x="10734831" y="5744016"/>
            <a:ext cx="593655" cy="51416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4" name="Google Shape;2774;p4"/>
          <p:cNvSpPr/>
          <p:nvPr/>
        </p:nvSpPr>
        <p:spPr>
          <a:xfrm>
            <a:off x="10555967" y="5565684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5" name="Google Shape;2775;p4"/>
          <p:cNvSpPr/>
          <p:nvPr/>
        </p:nvSpPr>
        <p:spPr>
          <a:xfrm>
            <a:off x="11425383" y="6096951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6" name="Google Shape;2776;p4"/>
          <p:cNvSpPr/>
          <p:nvPr/>
        </p:nvSpPr>
        <p:spPr>
          <a:xfrm>
            <a:off x="10229734" y="19154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7" name="Google Shape;2777;p4"/>
          <p:cNvSpPr/>
          <p:nvPr/>
        </p:nvSpPr>
        <p:spPr>
          <a:xfrm>
            <a:off x="11459996" y="2951655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11403274" y="3974975"/>
            <a:ext cx="1359753" cy="1259083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10798365" y="2426923"/>
            <a:ext cx="466624" cy="2736757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10858601" y="-573235"/>
            <a:ext cx="2521444" cy="2521444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1" name="Google Shape;2821;p4"/>
          <p:cNvSpPr/>
          <p:nvPr/>
        </p:nvSpPr>
        <p:spPr>
          <a:xfrm>
            <a:off x="11211100" y="-596322"/>
            <a:ext cx="2317245" cy="219203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11294886" y="-119749"/>
            <a:ext cx="1648853" cy="1614469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318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5"/>
          <p:cNvSpPr txBox="1">
            <a:spLocks noGrp="1"/>
          </p:cNvSpPr>
          <p:nvPr>
            <p:ph type="body" idx="1"/>
          </p:nvPr>
        </p:nvSpPr>
        <p:spPr>
          <a:xfrm>
            <a:off x="1007867" y="1551400"/>
            <a:ext cx="496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559" name="Google Shape;3559;p5"/>
          <p:cNvSpPr txBox="1">
            <a:spLocks noGrp="1"/>
          </p:cNvSpPr>
          <p:nvPr>
            <p:ph type="body" idx="2"/>
          </p:nvPr>
        </p:nvSpPr>
        <p:spPr>
          <a:xfrm>
            <a:off x="6622531" y="1551400"/>
            <a:ext cx="496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3560" name="Google Shape;3560;p5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833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6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12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>
            <a:spLocks noGrp="1"/>
          </p:cNvSpPr>
          <p:nvPr>
            <p:ph type="title"/>
          </p:nvPr>
        </p:nvSpPr>
        <p:spPr>
          <a:xfrm>
            <a:off x="1218733" y="1913867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5" name="Google Shape;3565;p7"/>
          <p:cNvSpPr txBox="1">
            <a:spLocks noGrp="1"/>
          </p:cNvSpPr>
          <p:nvPr>
            <p:ph type="body" idx="1"/>
          </p:nvPr>
        </p:nvSpPr>
        <p:spPr>
          <a:xfrm>
            <a:off x="1218733" y="3025867"/>
            <a:ext cx="37440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6" name="Google Shape;3566;p7"/>
          <p:cNvSpPr txBox="1">
            <a:spLocks noGrp="1"/>
          </p:cNvSpPr>
          <p:nvPr>
            <p:ph type="title" idx="2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99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60000" y="1004600"/>
            <a:ext cx="5829200" cy="46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9" name="Google Shape;3569;p8"/>
          <p:cNvSpPr txBox="1">
            <a:spLocks noGrp="1"/>
          </p:cNvSpPr>
          <p:nvPr>
            <p:ph type="title"/>
          </p:nvPr>
        </p:nvSpPr>
        <p:spPr>
          <a:xfrm>
            <a:off x="755267" y="600200"/>
            <a:ext cx="4526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70" name="Google Shape;3570;p8"/>
          <p:cNvGrpSpPr/>
          <p:nvPr/>
        </p:nvGrpSpPr>
        <p:grpSpPr>
          <a:xfrm>
            <a:off x="10552178" y="4447841"/>
            <a:ext cx="2785073" cy="2727143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153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9"/>
          <p:cNvSpPr txBox="1">
            <a:spLocks noGrp="1"/>
          </p:cNvSpPr>
          <p:nvPr>
            <p:ph type="subTitle" idx="1"/>
          </p:nvPr>
        </p:nvSpPr>
        <p:spPr>
          <a:xfrm>
            <a:off x="3454600" y="1264600"/>
            <a:ext cx="52828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4307" name="Google Shape;4307;p9"/>
          <p:cNvSpPr txBox="1">
            <a:spLocks noGrp="1"/>
          </p:cNvSpPr>
          <p:nvPr>
            <p:ph type="body" idx="2"/>
          </p:nvPr>
        </p:nvSpPr>
        <p:spPr>
          <a:xfrm>
            <a:off x="6750033" y="2707800"/>
            <a:ext cx="4421600" cy="33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08" name="Google Shape;4308;p9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09" name="Google Shape;4309;p9"/>
          <p:cNvSpPr/>
          <p:nvPr/>
        </p:nvSpPr>
        <p:spPr>
          <a:xfrm>
            <a:off x="7776029" y="6215367"/>
            <a:ext cx="4309387" cy="4309500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10" name="Google Shape;4310;p9"/>
          <p:cNvSpPr/>
          <p:nvPr/>
        </p:nvSpPr>
        <p:spPr>
          <a:xfrm>
            <a:off x="677464" y="164301"/>
            <a:ext cx="1461141" cy="1461141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11" name="Google Shape;4311;p9"/>
          <p:cNvGrpSpPr/>
          <p:nvPr/>
        </p:nvGrpSpPr>
        <p:grpSpPr>
          <a:xfrm>
            <a:off x="-1001134" y="164301"/>
            <a:ext cx="2401985" cy="2351896"/>
            <a:chOff x="236475" y="527300"/>
            <a:chExt cx="1124525" cy="1101075"/>
          </a:xfrm>
        </p:grpSpPr>
        <p:sp>
          <p:nvSpPr>
            <p:cNvPr id="4312" name="Google Shape;4312;p9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3" name="Google Shape;4313;p9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4" name="Google Shape;4314;p9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5" name="Google Shape;4315;p9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6" name="Google Shape;4316;p9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7" name="Google Shape;4317;p9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8" name="Google Shape;4318;p9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9" name="Google Shape;4319;p9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0" name="Google Shape;4320;p9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46" name="Google Shape;5046;p9"/>
          <p:cNvSpPr/>
          <p:nvPr/>
        </p:nvSpPr>
        <p:spPr>
          <a:xfrm>
            <a:off x="11155776" y="6590194"/>
            <a:ext cx="142795" cy="137449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199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10"/>
          <p:cNvSpPr txBox="1">
            <a:spLocks noGrp="1"/>
          </p:cNvSpPr>
          <p:nvPr>
            <p:ph type="body" idx="1"/>
          </p:nvPr>
        </p:nvSpPr>
        <p:spPr>
          <a:xfrm>
            <a:off x="8392333" y="2489700"/>
            <a:ext cx="2811200" cy="30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049" name="Google Shape;5049;p10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32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68467" y="593367"/>
            <a:ext cx="766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68467" y="2336500"/>
            <a:ext cx="7662400" cy="3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2096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3.m4a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4" Type="http://schemas.openxmlformats.org/officeDocument/2006/relationships/audio" Target="../media/media3.m4a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4a"/><Relationship Id="rId3" Type="http://schemas.microsoft.com/office/2007/relationships/media" Target="../media/media6.m4a"/><Relationship Id="rId7" Type="http://schemas.microsoft.com/office/2007/relationships/media" Target="../media/media8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11" Type="http://schemas.openxmlformats.org/officeDocument/2006/relationships/image" Target="../media/image1.png"/><Relationship Id="rId5" Type="http://schemas.microsoft.com/office/2007/relationships/media" Target="../media/media7.m4a"/><Relationship Id="rId10" Type="http://schemas.openxmlformats.org/officeDocument/2006/relationships/notesSlide" Target="../notesSlides/notesSlide3.xml"/><Relationship Id="rId4" Type="http://schemas.openxmlformats.org/officeDocument/2006/relationships/audio" Target="../media/media6.m4a"/><Relationship Id="rId9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12.m4a"/><Relationship Id="rId7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audio" Target="../media/media13.m4a"/><Relationship Id="rId5" Type="http://schemas.microsoft.com/office/2007/relationships/media" Target="../media/media13.m4a"/><Relationship Id="rId4" Type="http://schemas.openxmlformats.org/officeDocument/2006/relationships/audio" Target="../media/media12.m4a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1.png"/><Relationship Id="rId3" Type="http://schemas.microsoft.com/office/2007/relationships/media" Target="../media/media15.m4a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17" Type="http://schemas.openxmlformats.org/officeDocument/2006/relationships/image" Target="../media/image13.png"/><Relationship Id="rId2" Type="http://schemas.openxmlformats.org/officeDocument/2006/relationships/audio" Target="../media/media14.m4a"/><Relationship Id="rId16" Type="http://schemas.openxmlformats.org/officeDocument/2006/relationships/hyperlink" Target="http://bit.ly/2PfT4lq" TargetMode="External"/><Relationship Id="rId1" Type="http://schemas.microsoft.com/office/2007/relationships/media" Target="../media/media14.m4a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19" Type="http://schemas.openxmlformats.org/officeDocument/2006/relationships/image" Target="../media/image14.png"/><Relationship Id="rId4" Type="http://schemas.openxmlformats.org/officeDocument/2006/relationships/audio" Target="../media/media15.m4a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p30"/>
          <p:cNvSpPr txBox="1">
            <a:spLocks noGrp="1"/>
          </p:cNvSpPr>
          <p:nvPr>
            <p:ph type="ctrTitle"/>
          </p:nvPr>
        </p:nvSpPr>
        <p:spPr>
          <a:xfrm>
            <a:off x="3323400" y="2060600"/>
            <a:ext cx="5545199" cy="273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800" b="1" i="1" dirty="0">
                <a:solidFill>
                  <a:schemeClr val="accent5"/>
                </a:solidFill>
              </a:rPr>
              <a:t>Unsolved</a:t>
            </a:r>
            <a:endParaRPr sz="8800" b="1" i="1" dirty="0">
              <a:solidFill>
                <a:schemeClr val="accent5"/>
              </a:solidFill>
            </a:endParaRPr>
          </a:p>
        </p:txBody>
      </p:sp>
      <p:sp>
        <p:nvSpPr>
          <p:cNvPr id="9114" name="Google Shape;9114;p30"/>
          <p:cNvSpPr txBox="1">
            <a:spLocks noGrp="1"/>
          </p:cNvSpPr>
          <p:nvPr>
            <p:ph type="subTitle" idx="1"/>
          </p:nvPr>
        </p:nvSpPr>
        <p:spPr>
          <a:xfrm>
            <a:off x="4847400" y="4017174"/>
            <a:ext cx="4152221" cy="5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400" dirty="0"/>
              <a:t>Project by (un)solved</a:t>
            </a:r>
            <a:endParaRPr sz="2400" dirty="0"/>
          </a:p>
        </p:txBody>
      </p:sp>
      <p:pic>
        <p:nvPicPr>
          <p:cNvPr id="2" name="Unsolved_Intro">
            <a:hlinkClick r:id="" action="ppaction://media"/>
            <a:extLst>
              <a:ext uri="{FF2B5EF4-FFF2-40B4-BE49-F238E27FC236}">
                <a16:creationId xmlns:a16="http://schemas.microsoft.com/office/drawing/2014/main" id="{B82FF57E-915E-4A8A-B629-34B0AA57C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5211" y="2995612"/>
            <a:ext cx="866775" cy="86677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p32"/>
          <p:cNvSpPr/>
          <p:nvPr/>
        </p:nvSpPr>
        <p:spPr>
          <a:xfrm>
            <a:off x="784067" y="0"/>
            <a:ext cx="684800" cy="48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43" name="Google Shape;9143;p32"/>
          <p:cNvSpPr txBox="1">
            <a:spLocks noGrp="1"/>
          </p:cNvSpPr>
          <p:nvPr>
            <p:ph type="title"/>
          </p:nvPr>
        </p:nvSpPr>
        <p:spPr>
          <a:xfrm>
            <a:off x="211633" y="1080369"/>
            <a:ext cx="1760400" cy="722000"/>
          </a:xfrm>
          <a:prstGeom prst="rect">
            <a:avLst/>
          </a:prstGeom>
        </p:spPr>
        <p:txBody>
          <a:bodyPr spcFirstLastPara="1" wrap="square" lIns="304800" tIns="121900" rIns="121900" bIns="121900" anchor="ctr" anchorCtr="0">
            <a:noAutofit/>
          </a:bodyPr>
          <a:lstStyle/>
          <a:p>
            <a:r>
              <a:rPr lang="en" dirty="0"/>
              <a:t>01.</a:t>
            </a:r>
            <a:endParaRPr dirty="0"/>
          </a:p>
        </p:txBody>
      </p:sp>
      <p:sp>
        <p:nvSpPr>
          <p:cNvPr id="9144" name="Google Shape;9144;p32"/>
          <p:cNvSpPr txBox="1">
            <a:spLocks noGrp="1"/>
          </p:cNvSpPr>
          <p:nvPr>
            <p:ph type="title" idx="2"/>
          </p:nvPr>
        </p:nvSpPr>
        <p:spPr>
          <a:xfrm>
            <a:off x="2207567" y="1188964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Our Team</a:t>
            </a:r>
            <a:endParaRPr dirty="0"/>
          </a:p>
        </p:txBody>
      </p:sp>
      <p:sp>
        <p:nvSpPr>
          <p:cNvPr id="9146" name="Google Shape;9146;p32"/>
          <p:cNvSpPr txBox="1">
            <a:spLocks noGrp="1"/>
          </p:cNvSpPr>
          <p:nvPr>
            <p:ph type="title" idx="3"/>
          </p:nvPr>
        </p:nvSpPr>
        <p:spPr>
          <a:xfrm>
            <a:off x="211633" y="2551803"/>
            <a:ext cx="1760400" cy="7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02.</a:t>
            </a:r>
            <a:endParaRPr/>
          </a:p>
        </p:txBody>
      </p:sp>
      <p:sp>
        <p:nvSpPr>
          <p:cNvPr id="9147" name="Google Shape;9147;p32"/>
          <p:cNvSpPr txBox="1">
            <a:spLocks noGrp="1"/>
          </p:cNvSpPr>
          <p:nvPr>
            <p:ph type="title" idx="4"/>
          </p:nvPr>
        </p:nvSpPr>
        <p:spPr>
          <a:xfrm>
            <a:off x="2201713" y="2719846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About Our Project</a:t>
            </a:r>
            <a:endParaRPr dirty="0"/>
          </a:p>
        </p:txBody>
      </p:sp>
      <p:sp>
        <p:nvSpPr>
          <p:cNvPr id="9149" name="Google Shape;9149;p32"/>
          <p:cNvSpPr/>
          <p:nvPr/>
        </p:nvSpPr>
        <p:spPr>
          <a:xfrm>
            <a:off x="6690267" y="2040148"/>
            <a:ext cx="684800" cy="494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50" name="Google Shape;9150;p32"/>
          <p:cNvSpPr txBox="1">
            <a:spLocks noGrp="1"/>
          </p:cNvSpPr>
          <p:nvPr>
            <p:ph type="title" idx="6"/>
          </p:nvPr>
        </p:nvSpPr>
        <p:spPr>
          <a:xfrm>
            <a:off x="211633" y="4023236"/>
            <a:ext cx="1760400" cy="7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03.</a:t>
            </a:r>
            <a:endParaRPr/>
          </a:p>
        </p:txBody>
      </p:sp>
      <p:sp>
        <p:nvSpPr>
          <p:cNvPr id="9151" name="Google Shape;9151;p32"/>
          <p:cNvSpPr txBox="1">
            <a:spLocks noGrp="1"/>
          </p:cNvSpPr>
          <p:nvPr>
            <p:ph type="title" idx="7"/>
          </p:nvPr>
        </p:nvSpPr>
        <p:spPr>
          <a:xfrm>
            <a:off x="2201713" y="4166764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Our Goal</a:t>
            </a:r>
            <a:endParaRPr dirty="0"/>
          </a:p>
        </p:txBody>
      </p:sp>
      <p:sp>
        <p:nvSpPr>
          <p:cNvPr id="9153" name="Google Shape;9153;p32"/>
          <p:cNvSpPr txBox="1">
            <a:spLocks noGrp="1"/>
          </p:cNvSpPr>
          <p:nvPr>
            <p:ph type="title" idx="9"/>
          </p:nvPr>
        </p:nvSpPr>
        <p:spPr>
          <a:xfrm>
            <a:off x="6152561" y="2101524"/>
            <a:ext cx="1760400" cy="7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04.</a:t>
            </a:r>
            <a:endParaRPr/>
          </a:p>
        </p:txBody>
      </p:sp>
      <p:sp>
        <p:nvSpPr>
          <p:cNvPr id="9154" name="Google Shape;9154;p32"/>
          <p:cNvSpPr txBox="1">
            <a:spLocks noGrp="1"/>
          </p:cNvSpPr>
          <p:nvPr>
            <p:ph type="title" idx="13"/>
          </p:nvPr>
        </p:nvSpPr>
        <p:spPr>
          <a:xfrm>
            <a:off x="8131128" y="3658757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What We Used</a:t>
            </a:r>
            <a:endParaRPr dirty="0"/>
          </a:p>
        </p:txBody>
      </p:sp>
      <p:sp>
        <p:nvSpPr>
          <p:cNvPr id="9156" name="Google Shape;9156;p32"/>
          <p:cNvSpPr txBox="1">
            <a:spLocks noGrp="1"/>
          </p:cNvSpPr>
          <p:nvPr>
            <p:ph type="title" idx="15"/>
          </p:nvPr>
        </p:nvSpPr>
        <p:spPr>
          <a:xfrm>
            <a:off x="6152561" y="3572957"/>
            <a:ext cx="1760400" cy="7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05.</a:t>
            </a:r>
            <a:endParaRPr/>
          </a:p>
        </p:txBody>
      </p:sp>
      <p:sp>
        <p:nvSpPr>
          <p:cNvPr id="9157" name="Google Shape;9157;p32"/>
          <p:cNvSpPr txBox="1">
            <a:spLocks noGrp="1"/>
          </p:cNvSpPr>
          <p:nvPr>
            <p:ph type="title" idx="16"/>
          </p:nvPr>
        </p:nvSpPr>
        <p:spPr>
          <a:xfrm>
            <a:off x="8131128" y="2273124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Stages of Develpoment</a:t>
            </a:r>
            <a:endParaRPr dirty="0"/>
          </a:p>
        </p:txBody>
      </p:sp>
      <p:sp>
        <p:nvSpPr>
          <p:cNvPr id="9159" name="Google Shape;9159;p32"/>
          <p:cNvSpPr txBox="1">
            <a:spLocks noGrp="1"/>
          </p:cNvSpPr>
          <p:nvPr>
            <p:ph type="title" idx="18"/>
          </p:nvPr>
        </p:nvSpPr>
        <p:spPr>
          <a:xfrm>
            <a:off x="6152561" y="5044391"/>
            <a:ext cx="1760400" cy="7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06.</a:t>
            </a:r>
            <a:endParaRPr/>
          </a:p>
        </p:txBody>
      </p:sp>
      <p:sp>
        <p:nvSpPr>
          <p:cNvPr id="9160" name="Google Shape;9160;p32"/>
          <p:cNvSpPr txBox="1">
            <a:spLocks noGrp="1"/>
          </p:cNvSpPr>
          <p:nvPr>
            <p:ph type="title" idx="19"/>
          </p:nvPr>
        </p:nvSpPr>
        <p:spPr>
          <a:xfrm>
            <a:off x="8131128" y="5130191"/>
            <a:ext cx="3744000" cy="55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9162" name="Google Shape;9162;p32"/>
          <p:cNvGrpSpPr/>
          <p:nvPr/>
        </p:nvGrpSpPr>
        <p:grpSpPr>
          <a:xfrm rot="5400000">
            <a:off x="1919132" y="4771390"/>
            <a:ext cx="466624" cy="2736757"/>
            <a:chOff x="1037125" y="2236325"/>
            <a:chExt cx="149100" cy="874475"/>
          </a:xfrm>
        </p:grpSpPr>
        <p:sp>
          <p:nvSpPr>
            <p:cNvPr id="9163" name="Google Shape;9163;p3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4" name="Google Shape;9164;p3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5" name="Google Shape;9165;p3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6" name="Google Shape;9166;p3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7" name="Google Shape;9167;p3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8" name="Google Shape;9168;p3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9" name="Google Shape;9169;p3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0" name="Google Shape;9170;p3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1" name="Google Shape;9171;p3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2" name="Google Shape;9172;p3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3" name="Google Shape;9173;p3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4" name="Google Shape;9174;p3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5" name="Google Shape;9175;p3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6" name="Google Shape;9176;p3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7" name="Google Shape;9177;p3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8" name="Google Shape;9178;p3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9" name="Google Shape;9179;p3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0" name="Google Shape;9180;p3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1" name="Google Shape;9181;p3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2" name="Google Shape;9182;p3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3" name="Google Shape;9183;p3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4" name="Google Shape;9184;p3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5" name="Google Shape;9185;p3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6" name="Google Shape;9186;p3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7" name="Google Shape;9187;p3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8" name="Google Shape;9188;p3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9" name="Google Shape;9189;p3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0" name="Google Shape;9190;p3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1" name="Google Shape;9191;p3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2" name="Google Shape;9192;p3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3" name="Google Shape;9193;p3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4" name="Google Shape;9194;p3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5" name="Google Shape;9195;p3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p3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7" name="Google Shape;9197;p3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p3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Unsolved_NiyaSl2">
            <a:hlinkClick r:id="" action="ppaction://media"/>
            <a:extLst>
              <a:ext uri="{FF2B5EF4-FFF2-40B4-BE49-F238E27FC236}">
                <a16:creationId xmlns:a16="http://schemas.microsoft.com/office/drawing/2014/main" id="{5C5FB191-06C5-46F9-8919-C85C6DD37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49763" y="4209157"/>
            <a:ext cx="487363" cy="487363"/>
          </a:xfrm>
          <a:prstGeom prst="rect">
            <a:avLst/>
          </a:prstGeom>
        </p:spPr>
      </p:pic>
      <p:pic>
        <p:nvPicPr>
          <p:cNvPr id="3" name="Unsolved_KaliSl2">
            <a:hlinkClick r:id="" action="ppaction://media"/>
            <a:extLst>
              <a:ext uri="{FF2B5EF4-FFF2-40B4-BE49-F238E27FC236}">
                <a16:creationId xmlns:a16="http://schemas.microsoft.com/office/drawing/2014/main" id="{2CEFE85F-B28D-441A-9234-9888D5EE3C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0929" y="3658757"/>
            <a:ext cx="487363" cy="487363"/>
          </a:xfrm>
          <a:prstGeom prst="rect">
            <a:avLst/>
          </a:prstGeom>
        </p:spPr>
      </p:pic>
      <p:pic>
        <p:nvPicPr>
          <p:cNvPr id="4" name="Unsolved_Sl2Maria">
            <a:hlinkClick r:id="" action="ppaction://media"/>
            <a:extLst>
              <a:ext uri="{FF2B5EF4-FFF2-40B4-BE49-F238E27FC236}">
                <a16:creationId xmlns:a16="http://schemas.microsoft.com/office/drawing/2014/main" id="{ECB5EAC0-5681-4A07-A10E-2AEC993AA79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18563" y="1252001"/>
            <a:ext cx="4185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995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347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732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3659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144" grpId="0"/>
      <p:bldP spid="9147" grpId="0"/>
      <p:bldP spid="9151" grpId="0"/>
      <p:bldP spid="9154" grpId="0"/>
      <p:bldP spid="9157" grpId="0"/>
      <p:bldP spid="91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8" name="Google Shape;14108;p53"/>
          <p:cNvSpPr txBox="1">
            <a:spLocks noGrp="1"/>
          </p:cNvSpPr>
          <p:nvPr>
            <p:ph type="title"/>
          </p:nvPr>
        </p:nvSpPr>
        <p:spPr>
          <a:xfrm>
            <a:off x="2173068" y="593560"/>
            <a:ext cx="766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Our Team</a:t>
            </a:r>
            <a:endParaRPr dirty="0"/>
          </a:p>
        </p:txBody>
      </p:sp>
      <p:grpSp>
        <p:nvGrpSpPr>
          <p:cNvPr id="14109" name="Google Shape;14109;p53"/>
          <p:cNvGrpSpPr/>
          <p:nvPr/>
        </p:nvGrpSpPr>
        <p:grpSpPr>
          <a:xfrm>
            <a:off x="7271105" y="900971"/>
            <a:ext cx="1986904" cy="28504"/>
            <a:chOff x="2940000" y="3484425"/>
            <a:chExt cx="876575" cy="12575"/>
          </a:xfrm>
        </p:grpSpPr>
        <p:sp>
          <p:nvSpPr>
            <p:cNvPr id="14110" name="Google Shape;14110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1" name="Google Shape;14111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2" name="Google Shape;14112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3" name="Google Shape;14113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4" name="Google Shape;14114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5" name="Google Shape;14115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6" name="Google Shape;14116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7" name="Google Shape;14117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8" name="Google Shape;14118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9" name="Google Shape;14119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0" name="Google Shape;14120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1" name="Google Shape;14121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122" name="Google Shape;14122;p53"/>
          <p:cNvGrpSpPr/>
          <p:nvPr/>
        </p:nvGrpSpPr>
        <p:grpSpPr>
          <a:xfrm>
            <a:off x="2934005" y="900971"/>
            <a:ext cx="1986904" cy="28504"/>
            <a:chOff x="2940000" y="3484425"/>
            <a:chExt cx="876575" cy="12575"/>
          </a:xfrm>
        </p:grpSpPr>
        <p:sp>
          <p:nvSpPr>
            <p:cNvPr id="14123" name="Google Shape;14123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4" name="Google Shape;14124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5" name="Google Shape;14125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6" name="Google Shape;14126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7" name="Google Shape;14127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8" name="Google Shape;14128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9" name="Google Shape;14129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0" name="Google Shape;14130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1" name="Google Shape;14131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2" name="Google Shape;14132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3" name="Google Shape;14133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4" name="Google Shape;14134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3FD6272-DEF4-481B-97C1-1F3F0B5C3F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94491" y="1664571"/>
            <a:ext cx="3102800" cy="850800"/>
          </a:xfrm>
        </p:spPr>
        <p:txBody>
          <a:bodyPr/>
          <a:lstStyle/>
          <a:p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Kalina Noncheva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043ABA-2AF9-49AB-B3A5-CB9CDC025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4467" y="2444889"/>
            <a:ext cx="3102800" cy="722000"/>
          </a:xfrm>
        </p:spPr>
        <p:txBody>
          <a:bodyPr/>
          <a:lstStyle/>
          <a:p>
            <a:r>
              <a:rPr lang="en-GB" sz="2400" dirty="0"/>
              <a:t>QA Engineer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447890-E871-45D6-943B-BDE8AB9DFE6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732668" y="2491215"/>
            <a:ext cx="3102800" cy="722000"/>
          </a:xfrm>
        </p:spPr>
        <p:txBody>
          <a:bodyPr/>
          <a:lstStyle/>
          <a:p>
            <a:r>
              <a:rPr lang="en-GB" sz="2400" dirty="0"/>
              <a:t>Scrum Trainer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4213CE8-93DF-4362-829B-EAA5AAF8B34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6654652" y="1693630"/>
            <a:ext cx="3102800" cy="850800"/>
          </a:xfrm>
        </p:spPr>
        <p:txBody>
          <a:bodyPr/>
          <a:lstStyle/>
          <a:p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Kamelia Ivanova</a:t>
            </a:r>
          </a:p>
        </p:txBody>
      </p:sp>
      <p:grpSp>
        <p:nvGrpSpPr>
          <p:cNvPr id="43" name="Google Shape;25771;p70">
            <a:extLst>
              <a:ext uri="{FF2B5EF4-FFF2-40B4-BE49-F238E27FC236}">
                <a16:creationId xmlns:a16="http://schemas.microsoft.com/office/drawing/2014/main" id="{C6384131-3613-4E94-8BA3-D40C5C647155}"/>
              </a:ext>
            </a:extLst>
          </p:cNvPr>
          <p:cNvGrpSpPr/>
          <p:nvPr/>
        </p:nvGrpSpPr>
        <p:grpSpPr>
          <a:xfrm>
            <a:off x="1888040" y="1963608"/>
            <a:ext cx="443140" cy="473299"/>
            <a:chOff x="5289631" y="1500214"/>
            <a:chExt cx="332355" cy="354974"/>
          </a:xfrm>
        </p:grpSpPr>
        <p:sp>
          <p:nvSpPr>
            <p:cNvPr id="44" name="Google Shape;25772;p70">
              <a:extLst>
                <a:ext uri="{FF2B5EF4-FFF2-40B4-BE49-F238E27FC236}">
                  <a16:creationId xmlns:a16="http://schemas.microsoft.com/office/drawing/2014/main" id="{20190AA8-0F56-435B-8E0D-8247E895B28F}"/>
                </a:ext>
              </a:extLst>
            </p:cNvPr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773;p70">
              <a:extLst>
                <a:ext uri="{FF2B5EF4-FFF2-40B4-BE49-F238E27FC236}">
                  <a16:creationId xmlns:a16="http://schemas.microsoft.com/office/drawing/2014/main" id="{ADA88A75-CE8F-4450-8047-D320D5192B2D}"/>
                </a:ext>
              </a:extLst>
            </p:cNvPr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774;p70">
              <a:extLst>
                <a:ext uri="{FF2B5EF4-FFF2-40B4-BE49-F238E27FC236}">
                  <a16:creationId xmlns:a16="http://schemas.microsoft.com/office/drawing/2014/main" id="{5A79950B-8281-41BD-AE07-659AD2DA70C5}"/>
                </a:ext>
              </a:extLst>
            </p:cNvPr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775;p70">
              <a:extLst>
                <a:ext uri="{FF2B5EF4-FFF2-40B4-BE49-F238E27FC236}">
                  <a16:creationId xmlns:a16="http://schemas.microsoft.com/office/drawing/2014/main" id="{BC2E66D7-3891-489A-93C0-799379CB1491}"/>
                </a:ext>
              </a:extLst>
            </p:cNvPr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776;p70">
              <a:extLst>
                <a:ext uri="{FF2B5EF4-FFF2-40B4-BE49-F238E27FC236}">
                  <a16:creationId xmlns:a16="http://schemas.microsoft.com/office/drawing/2014/main" id="{6A361B97-41A1-4C45-96BA-7F91C67AA2F3}"/>
                </a:ext>
              </a:extLst>
            </p:cNvPr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777;p70">
              <a:extLst>
                <a:ext uri="{FF2B5EF4-FFF2-40B4-BE49-F238E27FC236}">
                  <a16:creationId xmlns:a16="http://schemas.microsoft.com/office/drawing/2014/main" id="{AB783EA5-5208-4B36-AB36-F65BC8DE96EE}"/>
                </a:ext>
              </a:extLst>
            </p:cNvPr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25283;p70">
            <a:extLst>
              <a:ext uri="{FF2B5EF4-FFF2-40B4-BE49-F238E27FC236}">
                <a16:creationId xmlns:a16="http://schemas.microsoft.com/office/drawing/2014/main" id="{F1F78554-2BB1-4A89-A881-E124A9CE8F2A}"/>
              </a:ext>
            </a:extLst>
          </p:cNvPr>
          <p:cNvGrpSpPr/>
          <p:nvPr/>
        </p:nvGrpSpPr>
        <p:grpSpPr>
          <a:xfrm>
            <a:off x="6654652" y="1961019"/>
            <a:ext cx="353084" cy="470257"/>
            <a:chOff x="6703732" y="3346936"/>
            <a:chExt cx="264813" cy="352693"/>
          </a:xfrm>
        </p:grpSpPr>
        <p:sp>
          <p:nvSpPr>
            <p:cNvPr id="51" name="Google Shape;25284;p70">
              <a:extLst>
                <a:ext uri="{FF2B5EF4-FFF2-40B4-BE49-F238E27FC236}">
                  <a16:creationId xmlns:a16="http://schemas.microsoft.com/office/drawing/2014/main" id="{BFB4808D-3345-4B4B-9F67-6BB04B3C0336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5285;p70">
              <a:extLst>
                <a:ext uri="{FF2B5EF4-FFF2-40B4-BE49-F238E27FC236}">
                  <a16:creationId xmlns:a16="http://schemas.microsoft.com/office/drawing/2014/main" id="{CCCA453E-4DD8-4BF6-BBC6-44EB48429F0E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5286;p70">
              <a:extLst>
                <a:ext uri="{FF2B5EF4-FFF2-40B4-BE49-F238E27FC236}">
                  <a16:creationId xmlns:a16="http://schemas.microsoft.com/office/drawing/2014/main" id="{010D2A55-B771-4D14-ACC8-5F9A9D91D3FE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5287;p70">
              <a:extLst>
                <a:ext uri="{FF2B5EF4-FFF2-40B4-BE49-F238E27FC236}">
                  <a16:creationId xmlns:a16="http://schemas.microsoft.com/office/drawing/2014/main" id="{EBC8C03A-8D94-4798-99AD-64E215CBE4C3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5288;p70">
              <a:extLst>
                <a:ext uri="{FF2B5EF4-FFF2-40B4-BE49-F238E27FC236}">
                  <a16:creationId xmlns:a16="http://schemas.microsoft.com/office/drawing/2014/main" id="{2851DEE1-9445-4933-92E4-745C060FB4D2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6" name="Title 2">
            <a:extLst>
              <a:ext uri="{FF2B5EF4-FFF2-40B4-BE49-F238E27FC236}">
                <a16:creationId xmlns:a16="http://schemas.microsoft.com/office/drawing/2014/main" id="{2B96F660-8EAA-4665-A1C4-DFBB0D0F9D09}"/>
              </a:ext>
            </a:extLst>
          </p:cNvPr>
          <p:cNvSpPr txBox="1">
            <a:spLocks/>
          </p:cNvSpPr>
          <p:nvPr/>
        </p:nvSpPr>
        <p:spPr>
          <a:xfrm>
            <a:off x="1831618" y="3869668"/>
            <a:ext cx="3102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GB" kern="0" dirty="0">
                <a:solidFill>
                  <a:schemeClr val="accent5">
                    <a:lumMod val="50000"/>
                  </a:schemeClr>
                </a:solidFill>
              </a:rPr>
              <a:t>Maria Kostova</a:t>
            </a:r>
          </a:p>
        </p:txBody>
      </p:sp>
      <p:sp>
        <p:nvSpPr>
          <p:cNvPr id="57" name="Subtitle 4">
            <a:extLst>
              <a:ext uri="{FF2B5EF4-FFF2-40B4-BE49-F238E27FC236}">
                <a16:creationId xmlns:a16="http://schemas.microsoft.com/office/drawing/2014/main" id="{326AAA59-9CDE-450A-B61C-36210D08734E}"/>
              </a:ext>
            </a:extLst>
          </p:cNvPr>
          <p:cNvSpPr txBox="1">
            <a:spLocks/>
          </p:cNvSpPr>
          <p:nvPr/>
        </p:nvSpPr>
        <p:spPr>
          <a:xfrm>
            <a:off x="2126242" y="4705135"/>
            <a:ext cx="31028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GB" sz="2400" kern="0" dirty="0"/>
              <a:t>Back-end Developer</a:t>
            </a:r>
          </a:p>
        </p:txBody>
      </p:sp>
      <p:sp>
        <p:nvSpPr>
          <p:cNvPr id="58" name="Subtitle 4">
            <a:extLst>
              <a:ext uri="{FF2B5EF4-FFF2-40B4-BE49-F238E27FC236}">
                <a16:creationId xmlns:a16="http://schemas.microsoft.com/office/drawing/2014/main" id="{F3E871BC-44E9-4CC9-837C-85412BF22AD3}"/>
              </a:ext>
            </a:extLst>
          </p:cNvPr>
          <p:cNvSpPr txBox="1">
            <a:spLocks/>
          </p:cNvSpPr>
          <p:nvPr/>
        </p:nvSpPr>
        <p:spPr>
          <a:xfrm>
            <a:off x="6640936" y="4699387"/>
            <a:ext cx="3286264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867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n-GB" sz="2400" kern="0" dirty="0"/>
              <a:t>Front-end Developer</a:t>
            </a:r>
          </a:p>
        </p:txBody>
      </p:sp>
      <p:sp>
        <p:nvSpPr>
          <p:cNvPr id="59" name="Title 2">
            <a:extLst>
              <a:ext uri="{FF2B5EF4-FFF2-40B4-BE49-F238E27FC236}">
                <a16:creationId xmlns:a16="http://schemas.microsoft.com/office/drawing/2014/main" id="{B3B40A58-F4E2-473B-934C-CE9E8D99BDAC}"/>
              </a:ext>
            </a:extLst>
          </p:cNvPr>
          <p:cNvSpPr txBox="1">
            <a:spLocks/>
          </p:cNvSpPr>
          <p:nvPr/>
        </p:nvSpPr>
        <p:spPr>
          <a:xfrm>
            <a:off x="6662808" y="3841009"/>
            <a:ext cx="31028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SemiBold"/>
              <a:buNone/>
              <a:defRPr sz="24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GB" kern="0" dirty="0">
                <a:solidFill>
                  <a:schemeClr val="accent5">
                    <a:lumMod val="50000"/>
                  </a:schemeClr>
                </a:solidFill>
              </a:rPr>
              <a:t>Niya Runcheva</a:t>
            </a:r>
          </a:p>
        </p:txBody>
      </p:sp>
      <p:grpSp>
        <p:nvGrpSpPr>
          <p:cNvPr id="60" name="Google Shape;25298;p70">
            <a:extLst>
              <a:ext uri="{FF2B5EF4-FFF2-40B4-BE49-F238E27FC236}">
                <a16:creationId xmlns:a16="http://schemas.microsoft.com/office/drawing/2014/main" id="{0F0639FB-5B8F-4C91-9C9E-C20A493BF24A}"/>
              </a:ext>
            </a:extLst>
          </p:cNvPr>
          <p:cNvGrpSpPr/>
          <p:nvPr/>
        </p:nvGrpSpPr>
        <p:grpSpPr>
          <a:xfrm>
            <a:off x="6698919" y="4111240"/>
            <a:ext cx="354563" cy="470257"/>
            <a:chOff x="5349253" y="3346936"/>
            <a:chExt cx="265922" cy="352693"/>
          </a:xfrm>
        </p:grpSpPr>
        <p:sp>
          <p:nvSpPr>
            <p:cNvPr id="61" name="Google Shape;25299;p70">
              <a:extLst>
                <a:ext uri="{FF2B5EF4-FFF2-40B4-BE49-F238E27FC236}">
                  <a16:creationId xmlns:a16="http://schemas.microsoft.com/office/drawing/2014/main" id="{1265B54B-EC50-43E4-975A-25F7C1FB49BC}"/>
                </a:ext>
              </a:extLst>
            </p:cNvPr>
            <p:cNvSpPr/>
            <p:nvPr/>
          </p:nvSpPr>
          <p:spPr>
            <a:xfrm>
              <a:off x="5460133" y="3534862"/>
              <a:ext cx="44162" cy="15396"/>
            </a:xfrm>
            <a:custGeom>
              <a:avLst/>
              <a:gdLst/>
              <a:ahLst/>
              <a:cxnLst/>
              <a:rect l="l" t="t" r="r" b="b"/>
              <a:pathLst>
                <a:path w="1394" h="486" extrusionOk="0">
                  <a:moveTo>
                    <a:pt x="173" y="1"/>
                  </a:moveTo>
                  <a:cubicBezTo>
                    <a:pt x="131" y="1"/>
                    <a:pt x="90" y="16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29" y="486"/>
                    <a:pt x="703" y="486"/>
                  </a:cubicBezTo>
                  <a:cubicBezTo>
                    <a:pt x="965" y="486"/>
                    <a:pt x="1191" y="402"/>
                    <a:pt x="1346" y="260"/>
                  </a:cubicBezTo>
                  <a:cubicBezTo>
                    <a:pt x="1394" y="200"/>
                    <a:pt x="1394" y="105"/>
                    <a:pt x="1310" y="45"/>
                  </a:cubicBezTo>
                  <a:cubicBezTo>
                    <a:pt x="1280" y="16"/>
                    <a:pt x="1242" y="1"/>
                    <a:pt x="1203" y="1"/>
                  </a:cubicBezTo>
                  <a:cubicBezTo>
                    <a:pt x="1164" y="1"/>
                    <a:pt x="1126" y="16"/>
                    <a:pt x="1096" y="45"/>
                  </a:cubicBezTo>
                  <a:cubicBezTo>
                    <a:pt x="1024" y="105"/>
                    <a:pt x="882" y="176"/>
                    <a:pt x="691" y="176"/>
                  </a:cubicBezTo>
                  <a:cubicBezTo>
                    <a:pt x="501" y="176"/>
                    <a:pt x="346" y="105"/>
                    <a:pt x="286" y="45"/>
                  </a:cubicBezTo>
                  <a:cubicBezTo>
                    <a:pt x="256" y="16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5300;p70">
              <a:extLst>
                <a:ext uri="{FF2B5EF4-FFF2-40B4-BE49-F238E27FC236}">
                  <a16:creationId xmlns:a16="http://schemas.microsoft.com/office/drawing/2014/main" id="{E7CA2106-FF24-48DC-9324-5E2A4D2C507C}"/>
                </a:ext>
              </a:extLst>
            </p:cNvPr>
            <p:cNvSpPr/>
            <p:nvPr/>
          </p:nvSpPr>
          <p:spPr>
            <a:xfrm>
              <a:off x="5443153" y="3495927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2"/>
                    <a:pt x="167" y="512"/>
                  </a:cubicBezTo>
                  <a:cubicBezTo>
                    <a:pt x="251" y="512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5301;p70">
              <a:extLst>
                <a:ext uri="{FF2B5EF4-FFF2-40B4-BE49-F238E27FC236}">
                  <a16:creationId xmlns:a16="http://schemas.microsoft.com/office/drawing/2014/main" id="{2DD70EBD-5616-4EB6-9C12-18894D1B4A38}"/>
                </a:ext>
              </a:extLst>
            </p:cNvPr>
            <p:cNvSpPr/>
            <p:nvPr/>
          </p:nvSpPr>
          <p:spPr>
            <a:xfrm>
              <a:off x="5509934" y="3495927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25302;p70">
              <a:extLst>
                <a:ext uri="{FF2B5EF4-FFF2-40B4-BE49-F238E27FC236}">
                  <a16:creationId xmlns:a16="http://schemas.microsoft.com/office/drawing/2014/main" id="{C94B63B8-F833-456D-B57B-D3A567C83E3B}"/>
                </a:ext>
              </a:extLst>
            </p:cNvPr>
            <p:cNvSpPr/>
            <p:nvPr/>
          </p:nvSpPr>
          <p:spPr>
            <a:xfrm>
              <a:off x="5438242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01" y="322"/>
                  </a:lnTo>
                  <a:cubicBezTo>
                    <a:pt x="596" y="322"/>
                    <a:pt x="668" y="250"/>
                    <a:pt x="668" y="155"/>
                  </a:cubicBezTo>
                  <a:cubicBezTo>
                    <a:pt x="668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25303;p70">
              <a:extLst>
                <a:ext uri="{FF2B5EF4-FFF2-40B4-BE49-F238E27FC236}">
                  <a16:creationId xmlns:a16="http://schemas.microsoft.com/office/drawing/2014/main" id="{10B44502-D0CA-4A32-A002-8B402D1C9604}"/>
                </a:ext>
              </a:extLst>
            </p:cNvPr>
            <p:cNvSpPr/>
            <p:nvPr/>
          </p:nvSpPr>
          <p:spPr>
            <a:xfrm>
              <a:off x="5504644" y="3479707"/>
              <a:ext cx="21162" cy="10201"/>
            </a:xfrm>
            <a:custGeom>
              <a:avLst/>
              <a:gdLst/>
              <a:ahLst/>
              <a:cxnLst/>
              <a:rect l="l" t="t" r="r" b="b"/>
              <a:pathLst>
                <a:path w="66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01" y="322"/>
                  </a:lnTo>
                  <a:cubicBezTo>
                    <a:pt x="596" y="322"/>
                    <a:pt x="667" y="250"/>
                    <a:pt x="667" y="155"/>
                  </a:cubicBezTo>
                  <a:cubicBezTo>
                    <a:pt x="655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25304;p70">
              <a:extLst>
                <a:ext uri="{FF2B5EF4-FFF2-40B4-BE49-F238E27FC236}">
                  <a16:creationId xmlns:a16="http://schemas.microsoft.com/office/drawing/2014/main" id="{78ACE0F1-C219-484D-B1AD-1D9977E76277}"/>
                </a:ext>
              </a:extLst>
            </p:cNvPr>
            <p:cNvSpPr/>
            <p:nvPr/>
          </p:nvSpPr>
          <p:spPr>
            <a:xfrm>
              <a:off x="5349253" y="3346936"/>
              <a:ext cx="265922" cy="352693"/>
            </a:xfrm>
            <a:custGeom>
              <a:avLst/>
              <a:gdLst/>
              <a:ahLst/>
              <a:cxnLst/>
              <a:rect l="l" t="t" r="r" b="b"/>
              <a:pathLst>
                <a:path w="8394" h="11133" extrusionOk="0">
                  <a:moveTo>
                    <a:pt x="4179" y="334"/>
                  </a:moveTo>
                  <a:cubicBezTo>
                    <a:pt x="5810" y="334"/>
                    <a:pt x="7156" y="1667"/>
                    <a:pt x="7156" y="3310"/>
                  </a:cubicBezTo>
                  <a:lnTo>
                    <a:pt x="7156" y="3870"/>
                  </a:lnTo>
                  <a:cubicBezTo>
                    <a:pt x="7084" y="3846"/>
                    <a:pt x="7037" y="3846"/>
                    <a:pt x="6977" y="3846"/>
                  </a:cubicBezTo>
                  <a:lnTo>
                    <a:pt x="6953" y="3846"/>
                  </a:lnTo>
                  <a:lnTo>
                    <a:pt x="6953" y="3477"/>
                  </a:lnTo>
                  <a:cubicBezTo>
                    <a:pt x="6953" y="1941"/>
                    <a:pt x="5703" y="691"/>
                    <a:pt x="4179" y="691"/>
                  </a:cubicBezTo>
                  <a:cubicBezTo>
                    <a:pt x="2643" y="691"/>
                    <a:pt x="1393" y="1941"/>
                    <a:pt x="1393" y="3477"/>
                  </a:cubicBezTo>
                  <a:lnTo>
                    <a:pt x="1393" y="3834"/>
                  </a:lnTo>
                  <a:lnTo>
                    <a:pt x="1381" y="3834"/>
                  </a:lnTo>
                  <a:cubicBezTo>
                    <a:pt x="1322" y="3834"/>
                    <a:pt x="1238" y="3846"/>
                    <a:pt x="1203" y="3858"/>
                  </a:cubicBezTo>
                  <a:lnTo>
                    <a:pt x="1203" y="3310"/>
                  </a:lnTo>
                  <a:cubicBezTo>
                    <a:pt x="1203" y="1667"/>
                    <a:pt x="2536" y="334"/>
                    <a:pt x="4179" y="334"/>
                  </a:cubicBezTo>
                  <a:close/>
                  <a:moveTo>
                    <a:pt x="6953" y="4156"/>
                  </a:moveTo>
                  <a:cubicBezTo>
                    <a:pt x="7060" y="4156"/>
                    <a:pt x="7132" y="4251"/>
                    <a:pt x="7132" y="4334"/>
                  </a:cubicBezTo>
                  <a:lnTo>
                    <a:pt x="7132" y="5037"/>
                  </a:lnTo>
                  <a:cubicBezTo>
                    <a:pt x="7156" y="5156"/>
                    <a:pt x="7060" y="5227"/>
                    <a:pt x="6953" y="5227"/>
                  </a:cubicBezTo>
                  <a:lnTo>
                    <a:pt x="6596" y="5227"/>
                  </a:lnTo>
                  <a:lnTo>
                    <a:pt x="6596" y="5215"/>
                  </a:lnTo>
                  <a:lnTo>
                    <a:pt x="6596" y="4156"/>
                  </a:lnTo>
                  <a:close/>
                  <a:moveTo>
                    <a:pt x="1738" y="4168"/>
                  </a:moveTo>
                  <a:lnTo>
                    <a:pt x="1738" y="5239"/>
                  </a:lnTo>
                  <a:lnTo>
                    <a:pt x="1381" y="5239"/>
                  </a:lnTo>
                  <a:cubicBezTo>
                    <a:pt x="1274" y="5239"/>
                    <a:pt x="1203" y="5156"/>
                    <a:pt x="1203" y="5061"/>
                  </a:cubicBezTo>
                  <a:lnTo>
                    <a:pt x="1203" y="4346"/>
                  </a:lnTo>
                  <a:cubicBezTo>
                    <a:pt x="1203" y="4251"/>
                    <a:pt x="1286" y="4168"/>
                    <a:pt x="1381" y="4168"/>
                  </a:cubicBezTo>
                  <a:close/>
                  <a:moveTo>
                    <a:pt x="1203" y="5525"/>
                  </a:moveTo>
                  <a:cubicBezTo>
                    <a:pt x="1262" y="5561"/>
                    <a:pt x="1322" y="5561"/>
                    <a:pt x="1381" y="5561"/>
                  </a:cubicBezTo>
                  <a:lnTo>
                    <a:pt x="1738" y="5561"/>
                  </a:lnTo>
                  <a:cubicBezTo>
                    <a:pt x="1738" y="5692"/>
                    <a:pt x="1715" y="5811"/>
                    <a:pt x="1691" y="5930"/>
                  </a:cubicBezTo>
                  <a:lnTo>
                    <a:pt x="1560" y="5930"/>
                  </a:lnTo>
                  <a:cubicBezTo>
                    <a:pt x="1357" y="5930"/>
                    <a:pt x="1203" y="5763"/>
                    <a:pt x="1203" y="5572"/>
                  </a:cubicBezTo>
                  <a:lnTo>
                    <a:pt x="1203" y="5525"/>
                  </a:lnTo>
                  <a:close/>
                  <a:moveTo>
                    <a:pt x="4200" y="1024"/>
                  </a:moveTo>
                  <a:cubicBezTo>
                    <a:pt x="5536" y="1024"/>
                    <a:pt x="6644" y="2139"/>
                    <a:pt x="6644" y="3489"/>
                  </a:cubicBezTo>
                  <a:lnTo>
                    <a:pt x="6644" y="3846"/>
                  </a:lnTo>
                  <a:lnTo>
                    <a:pt x="6632" y="3846"/>
                  </a:lnTo>
                  <a:lnTo>
                    <a:pt x="6632" y="3822"/>
                  </a:lnTo>
                  <a:cubicBezTo>
                    <a:pt x="6632" y="3667"/>
                    <a:pt x="6560" y="3501"/>
                    <a:pt x="6418" y="3406"/>
                  </a:cubicBezTo>
                  <a:cubicBezTo>
                    <a:pt x="6330" y="3342"/>
                    <a:pt x="6227" y="3316"/>
                    <a:pt x="6126" y="3316"/>
                  </a:cubicBezTo>
                  <a:cubicBezTo>
                    <a:pt x="6075" y="3316"/>
                    <a:pt x="6025" y="3322"/>
                    <a:pt x="5977" y="3334"/>
                  </a:cubicBezTo>
                  <a:cubicBezTo>
                    <a:pt x="5620" y="3441"/>
                    <a:pt x="5263" y="3489"/>
                    <a:pt x="5072" y="3501"/>
                  </a:cubicBezTo>
                  <a:lnTo>
                    <a:pt x="5072" y="2798"/>
                  </a:lnTo>
                  <a:cubicBezTo>
                    <a:pt x="5072" y="2763"/>
                    <a:pt x="5048" y="2691"/>
                    <a:pt x="5013" y="2667"/>
                  </a:cubicBezTo>
                  <a:cubicBezTo>
                    <a:pt x="4983" y="2644"/>
                    <a:pt x="4944" y="2632"/>
                    <a:pt x="4905" y="2632"/>
                  </a:cubicBezTo>
                  <a:cubicBezTo>
                    <a:pt x="4867" y="2632"/>
                    <a:pt x="4828" y="2644"/>
                    <a:pt x="4798" y="2667"/>
                  </a:cubicBezTo>
                  <a:cubicBezTo>
                    <a:pt x="4429" y="2965"/>
                    <a:pt x="3786" y="3263"/>
                    <a:pt x="2941" y="3501"/>
                  </a:cubicBezTo>
                  <a:cubicBezTo>
                    <a:pt x="2846" y="3537"/>
                    <a:pt x="2810" y="3620"/>
                    <a:pt x="2822" y="3691"/>
                  </a:cubicBezTo>
                  <a:cubicBezTo>
                    <a:pt x="2843" y="3775"/>
                    <a:pt x="2919" y="3813"/>
                    <a:pt x="2985" y="3813"/>
                  </a:cubicBezTo>
                  <a:cubicBezTo>
                    <a:pt x="2994" y="3813"/>
                    <a:pt x="3004" y="3812"/>
                    <a:pt x="3012" y="3810"/>
                  </a:cubicBezTo>
                  <a:cubicBezTo>
                    <a:pt x="3739" y="3608"/>
                    <a:pt x="4322" y="3382"/>
                    <a:pt x="4727" y="3108"/>
                  </a:cubicBezTo>
                  <a:lnTo>
                    <a:pt x="4727" y="3667"/>
                  </a:lnTo>
                  <a:cubicBezTo>
                    <a:pt x="4727" y="3751"/>
                    <a:pt x="4798" y="3822"/>
                    <a:pt x="4894" y="3822"/>
                  </a:cubicBezTo>
                  <a:cubicBezTo>
                    <a:pt x="4917" y="3822"/>
                    <a:pt x="5465" y="3822"/>
                    <a:pt x="6048" y="3644"/>
                  </a:cubicBezTo>
                  <a:cubicBezTo>
                    <a:pt x="6063" y="3641"/>
                    <a:pt x="6078" y="3639"/>
                    <a:pt x="6093" y="3639"/>
                  </a:cubicBezTo>
                  <a:cubicBezTo>
                    <a:pt x="6137" y="3639"/>
                    <a:pt x="6179" y="3653"/>
                    <a:pt x="6215" y="3679"/>
                  </a:cubicBezTo>
                  <a:cubicBezTo>
                    <a:pt x="6251" y="3703"/>
                    <a:pt x="6275" y="3763"/>
                    <a:pt x="6275" y="3810"/>
                  </a:cubicBezTo>
                  <a:lnTo>
                    <a:pt x="6275" y="5406"/>
                  </a:lnTo>
                  <a:cubicBezTo>
                    <a:pt x="6227" y="5906"/>
                    <a:pt x="6001" y="6382"/>
                    <a:pt x="5632" y="6739"/>
                  </a:cubicBezTo>
                  <a:cubicBezTo>
                    <a:pt x="5245" y="7104"/>
                    <a:pt x="4746" y="7315"/>
                    <a:pt x="4210" y="7315"/>
                  </a:cubicBezTo>
                  <a:cubicBezTo>
                    <a:pt x="4168" y="7315"/>
                    <a:pt x="4126" y="7313"/>
                    <a:pt x="4084" y="7311"/>
                  </a:cubicBezTo>
                  <a:cubicBezTo>
                    <a:pt x="3548" y="7275"/>
                    <a:pt x="3048" y="7049"/>
                    <a:pt x="2655" y="6644"/>
                  </a:cubicBezTo>
                  <a:cubicBezTo>
                    <a:pt x="2548" y="6525"/>
                    <a:pt x="2453" y="6382"/>
                    <a:pt x="2369" y="6251"/>
                  </a:cubicBezTo>
                  <a:lnTo>
                    <a:pt x="2953" y="6251"/>
                  </a:lnTo>
                  <a:cubicBezTo>
                    <a:pt x="3048" y="6251"/>
                    <a:pt x="3120" y="6180"/>
                    <a:pt x="3120" y="6084"/>
                  </a:cubicBezTo>
                  <a:cubicBezTo>
                    <a:pt x="3120" y="6001"/>
                    <a:pt x="3048" y="5930"/>
                    <a:pt x="2953" y="5930"/>
                  </a:cubicBezTo>
                  <a:lnTo>
                    <a:pt x="2227" y="5930"/>
                  </a:lnTo>
                  <a:cubicBezTo>
                    <a:pt x="2131" y="5692"/>
                    <a:pt x="2096" y="5418"/>
                    <a:pt x="2096" y="5156"/>
                  </a:cubicBezTo>
                  <a:lnTo>
                    <a:pt x="2096" y="4001"/>
                  </a:lnTo>
                  <a:cubicBezTo>
                    <a:pt x="2167" y="3989"/>
                    <a:pt x="2227" y="3977"/>
                    <a:pt x="2298" y="3965"/>
                  </a:cubicBezTo>
                  <a:cubicBezTo>
                    <a:pt x="2393" y="3941"/>
                    <a:pt x="2453" y="3858"/>
                    <a:pt x="2429" y="3763"/>
                  </a:cubicBezTo>
                  <a:cubicBezTo>
                    <a:pt x="2418" y="3687"/>
                    <a:pt x="2347" y="3630"/>
                    <a:pt x="2263" y="3630"/>
                  </a:cubicBezTo>
                  <a:cubicBezTo>
                    <a:pt x="2255" y="3630"/>
                    <a:pt x="2247" y="3631"/>
                    <a:pt x="2238" y="3632"/>
                  </a:cubicBezTo>
                  <a:cubicBezTo>
                    <a:pt x="2072" y="3667"/>
                    <a:pt x="1917" y="3703"/>
                    <a:pt x="1738" y="3739"/>
                  </a:cubicBezTo>
                  <a:lnTo>
                    <a:pt x="1738" y="3501"/>
                  </a:lnTo>
                  <a:cubicBezTo>
                    <a:pt x="1738" y="2143"/>
                    <a:pt x="2822" y="1024"/>
                    <a:pt x="4179" y="1024"/>
                  </a:cubicBezTo>
                  <a:cubicBezTo>
                    <a:pt x="4186" y="1024"/>
                    <a:pt x="4193" y="1024"/>
                    <a:pt x="4200" y="1024"/>
                  </a:cubicBezTo>
                  <a:close/>
                  <a:moveTo>
                    <a:pt x="2000" y="6251"/>
                  </a:moveTo>
                  <a:cubicBezTo>
                    <a:pt x="2107" y="6477"/>
                    <a:pt x="2238" y="6680"/>
                    <a:pt x="2417" y="6870"/>
                  </a:cubicBezTo>
                  <a:cubicBezTo>
                    <a:pt x="2584" y="7049"/>
                    <a:pt x="2762" y="7192"/>
                    <a:pt x="2965" y="7311"/>
                  </a:cubicBezTo>
                  <a:lnTo>
                    <a:pt x="2965" y="7858"/>
                  </a:lnTo>
                  <a:cubicBezTo>
                    <a:pt x="2965" y="8085"/>
                    <a:pt x="2822" y="8299"/>
                    <a:pt x="2608" y="8370"/>
                  </a:cubicBezTo>
                  <a:lnTo>
                    <a:pt x="1691" y="8692"/>
                  </a:lnTo>
                  <a:cubicBezTo>
                    <a:pt x="1536" y="7882"/>
                    <a:pt x="1691" y="7311"/>
                    <a:pt x="1846" y="6727"/>
                  </a:cubicBezTo>
                  <a:cubicBezTo>
                    <a:pt x="1893" y="6585"/>
                    <a:pt x="1941" y="6418"/>
                    <a:pt x="1965" y="6251"/>
                  </a:cubicBezTo>
                  <a:close/>
                  <a:moveTo>
                    <a:pt x="6382" y="6239"/>
                  </a:moveTo>
                  <a:cubicBezTo>
                    <a:pt x="6406" y="6406"/>
                    <a:pt x="6453" y="6549"/>
                    <a:pt x="6489" y="6715"/>
                  </a:cubicBezTo>
                  <a:cubicBezTo>
                    <a:pt x="6656" y="7311"/>
                    <a:pt x="6810" y="7858"/>
                    <a:pt x="6656" y="8692"/>
                  </a:cubicBezTo>
                  <a:lnTo>
                    <a:pt x="5739" y="8370"/>
                  </a:lnTo>
                  <a:cubicBezTo>
                    <a:pt x="5525" y="8299"/>
                    <a:pt x="5382" y="8085"/>
                    <a:pt x="5382" y="7858"/>
                  </a:cubicBezTo>
                  <a:lnTo>
                    <a:pt x="5382" y="7323"/>
                  </a:lnTo>
                  <a:cubicBezTo>
                    <a:pt x="5536" y="7227"/>
                    <a:pt x="5703" y="7120"/>
                    <a:pt x="5858" y="6966"/>
                  </a:cubicBezTo>
                  <a:cubicBezTo>
                    <a:pt x="6084" y="6763"/>
                    <a:pt x="6263" y="6513"/>
                    <a:pt x="6382" y="6239"/>
                  </a:cubicBezTo>
                  <a:close/>
                  <a:moveTo>
                    <a:pt x="4179" y="0"/>
                  </a:moveTo>
                  <a:cubicBezTo>
                    <a:pt x="2346" y="0"/>
                    <a:pt x="869" y="1477"/>
                    <a:pt x="869" y="3310"/>
                  </a:cubicBezTo>
                  <a:lnTo>
                    <a:pt x="869" y="5572"/>
                  </a:lnTo>
                  <a:cubicBezTo>
                    <a:pt x="869" y="5942"/>
                    <a:pt x="1179" y="6251"/>
                    <a:pt x="1548" y="6251"/>
                  </a:cubicBezTo>
                  <a:lnTo>
                    <a:pt x="1631" y="6251"/>
                  </a:lnTo>
                  <a:cubicBezTo>
                    <a:pt x="1596" y="6394"/>
                    <a:pt x="1572" y="6513"/>
                    <a:pt x="1524" y="6644"/>
                  </a:cubicBezTo>
                  <a:cubicBezTo>
                    <a:pt x="1357" y="7251"/>
                    <a:pt x="1179" y="7882"/>
                    <a:pt x="1369" y="8799"/>
                  </a:cubicBezTo>
                  <a:lnTo>
                    <a:pt x="810" y="8990"/>
                  </a:lnTo>
                  <a:cubicBezTo>
                    <a:pt x="333" y="9156"/>
                    <a:pt x="0" y="9621"/>
                    <a:pt x="0" y="10144"/>
                  </a:cubicBezTo>
                  <a:lnTo>
                    <a:pt x="0" y="10978"/>
                  </a:lnTo>
                  <a:cubicBezTo>
                    <a:pt x="0" y="11061"/>
                    <a:pt x="83" y="11133"/>
                    <a:pt x="167" y="11133"/>
                  </a:cubicBezTo>
                  <a:cubicBezTo>
                    <a:pt x="262" y="11133"/>
                    <a:pt x="333" y="11061"/>
                    <a:pt x="333" y="10978"/>
                  </a:cubicBezTo>
                  <a:lnTo>
                    <a:pt x="333" y="10144"/>
                  </a:lnTo>
                  <a:cubicBezTo>
                    <a:pt x="333" y="9978"/>
                    <a:pt x="381" y="9823"/>
                    <a:pt x="453" y="9692"/>
                  </a:cubicBezTo>
                  <a:lnTo>
                    <a:pt x="1226" y="10347"/>
                  </a:lnTo>
                  <a:cubicBezTo>
                    <a:pt x="1345" y="10454"/>
                    <a:pt x="1417" y="10597"/>
                    <a:pt x="1417" y="10752"/>
                  </a:cubicBezTo>
                  <a:lnTo>
                    <a:pt x="1417" y="10954"/>
                  </a:lnTo>
                  <a:cubicBezTo>
                    <a:pt x="1417" y="11049"/>
                    <a:pt x="1488" y="11121"/>
                    <a:pt x="1584" y="11121"/>
                  </a:cubicBezTo>
                  <a:cubicBezTo>
                    <a:pt x="1667" y="11121"/>
                    <a:pt x="1750" y="11049"/>
                    <a:pt x="1750" y="10954"/>
                  </a:cubicBezTo>
                  <a:lnTo>
                    <a:pt x="1750" y="10764"/>
                  </a:lnTo>
                  <a:cubicBezTo>
                    <a:pt x="1750" y="10514"/>
                    <a:pt x="1643" y="10275"/>
                    <a:pt x="1453" y="10109"/>
                  </a:cubicBezTo>
                  <a:lnTo>
                    <a:pt x="679" y="9454"/>
                  </a:lnTo>
                  <a:cubicBezTo>
                    <a:pt x="750" y="9394"/>
                    <a:pt x="834" y="9347"/>
                    <a:pt x="929" y="9311"/>
                  </a:cubicBezTo>
                  <a:lnTo>
                    <a:pt x="2500" y="8751"/>
                  </a:lnTo>
                  <a:cubicBezTo>
                    <a:pt x="2679" y="9525"/>
                    <a:pt x="3381" y="10097"/>
                    <a:pt x="4191" y="10097"/>
                  </a:cubicBezTo>
                  <a:cubicBezTo>
                    <a:pt x="4465" y="10097"/>
                    <a:pt x="4739" y="10037"/>
                    <a:pt x="4977" y="9906"/>
                  </a:cubicBezTo>
                  <a:cubicBezTo>
                    <a:pt x="5048" y="9859"/>
                    <a:pt x="5084" y="9763"/>
                    <a:pt x="5048" y="9680"/>
                  </a:cubicBezTo>
                  <a:cubicBezTo>
                    <a:pt x="5013" y="9628"/>
                    <a:pt x="4959" y="9595"/>
                    <a:pt x="4896" y="9595"/>
                  </a:cubicBezTo>
                  <a:cubicBezTo>
                    <a:pt x="4872" y="9595"/>
                    <a:pt x="4848" y="9599"/>
                    <a:pt x="4822" y="9609"/>
                  </a:cubicBezTo>
                  <a:cubicBezTo>
                    <a:pt x="4632" y="9704"/>
                    <a:pt x="4405" y="9752"/>
                    <a:pt x="4191" y="9752"/>
                  </a:cubicBezTo>
                  <a:cubicBezTo>
                    <a:pt x="3512" y="9752"/>
                    <a:pt x="2941" y="9275"/>
                    <a:pt x="2822" y="8632"/>
                  </a:cubicBezTo>
                  <a:cubicBezTo>
                    <a:pt x="3120" y="8501"/>
                    <a:pt x="3310" y="8192"/>
                    <a:pt x="3310" y="7858"/>
                  </a:cubicBezTo>
                  <a:lnTo>
                    <a:pt x="3310" y="7477"/>
                  </a:lnTo>
                  <a:cubicBezTo>
                    <a:pt x="3548" y="7585"/>
                    <a:pt x="3810" y="7644"/>
                    <a:pt x="4084" y="7644"/>
                  </a:cubicBezTo>
                  <a:lnTo>
                    <a:pt x="4203" y="7644"/>
                  </a:lnTo>
                  <a:cubicBezTo>
                    <a:pt x="4501" y="7644"/>
                    <a:pt x="4798" y="7585"/>
                    <a:pt x="5084" y="7477"/>
                  </a:cubicBezTo>
                  <a:lnTo>
                    <a:pt x="5084" y="7847"/>
                  </a:lnTo>
                  <a:cubicBezTo>
                    <a:pt x="5084" y="8180"/>
                    <a:pt x="5275" y="8490"/>
                    <a:pt x="5572" y="8620"/>
                  </a:cubicBezTo>
                  <a:cubicBezTo>
                    <a:pt x="5525" y="8811"/>
                    <a:pt x="5453" y="9013"/>
                    <a:pt x="5322" y="9168"/>
                  </a:cubicBezTo>
                  <a:cubicBezTo>
                    <a:pt x="5263" y="9252"/>
                    <a:pt x="5275" y="9347"/>
                    <a:pt x="5346" y="9394"/>
                  </a:cubicBezTo>
                  <a:cubicBezTo>
                    <a:pt x="5382" y="9406"/>
                    <a:pt x="5406" y="9430"/>
                    <a:pt x="5453" y="9430"/>
                  </a:cubicBezTo>
                  <a:cubicBezTo>
                    <a:pt x="5501" y="9430"/>
                    <a:pt x="5560" y="9394"/>
                    <a:pt x="5584" y="9371"/>
                  </a:cubicBezTo>
                  <a:cubicBezTo>
                    <a:pt x="5715" y="9168"/>
                    <a:pt x="5822" y="8966"/>
                    <a:pt x="5882" y="8728"/>
                  </a:cubicBezTo>
                  <a:lnTo>
                    <a:pt x="7465" y="9275"/>
                  </a:lnTo>
                  <a:cubicBezTo>
                    <a:pt x="7561" y="9311"/>
                    <a:pt x="7656" y="9371"/>
                    <a:pt x="7727" y="9430"/>
                  </a:cubicBezTo>
                  <a:lnTo>
                    <a:pt x="6965" y="10085"/>
                  </a:lnTo>
                  <a:cubicBezTo>
                    <a:pt x="6775" y="10240"/>
                    <a:pt x="6668" y="10478"/>
                    <a:pt x="6668" y="10740"/>
                  </a:cubicBezTo>
                  <a:lnTo>
                    <a:pt x="6668" y="10942"/>
                  </a:lnTo>
                  <a:cubicBezTo>
                    <a:pt x="6668" y="11037"/>
                    <a:pt x="6751" y="11109"/>
                    <a:pt x="6834" y="11109"/>
                  </a:cubicBezTo>
                  <a:cubicBezTo>
                    <a:pt x="6930" y="11109"/>
                    <a:pt x="7001" y="11037"/>
                    <a:pt x="7001" y="10942"/>
                  </a:cubicBezTo>
                  <a:lnTo>
                    <a:pt x="7001" y="10764"/>
                  </a:lnTo>
                  <a:cubicBezTo>
                    <a:pt x="7001" y="10621"/>
                    <a:pt x="7072" y="10466"/>
                    <a:pt x="7191" y="10359"/>
                  </a:cubicBezTo>
                  <a:lnTo>
                    <a:pt x="7953" y="9704"/>
                  </a:lnTo>
                  <a:cubicBezTo>
                    <a:pt x="8025" y="9847"/>
                    <a:pt x="8073" y="9990"/>
                    <a:pt x="8073" y="10144"/>
                  </a:cubicBezTo>
                  <a:lnTo>
                    <a:pt x="8073" y="10978"/>
                  </a:lnTo>
                  <a:cubicBezTo>
                    <a:pt x="8073" y="11061"/>
                    <a:pt x="8144" y="11133"/>
                    <a:pt x="8239" y="11133"/>
                  </a:cubicBezTo>
                  <a:cubicBezTo>
                    <a:pt x="8323" y="11133"/>
                    <a:pt x="8394" y="11061"/>
                    <a:pt x="8394" y="10978"/>
                  </a:cubicBezTo>
                  <a:lnTo>
                    <a:pt x="8394" y="10144"/>
                  </a:lnTo>
                  <a:cubicBezTo>
                    <a:pt x="8346" y="9633"/>
                    <a:pt x="8013" y="9168"/>
                    <a:pt x="7537" y="8990"/>
                  </a:cubicBezTo>
                  <a:lnTo>
                    <a:pt x="6977" y="8799"/>
                  </a:lnTo>
                  <a:cubicBezTo>
                    <a:pt x="7156" y="7882"/>
                    <a:pt x="6989" y="7251"/>
                    <a:pt x="6822" y="6644"/>
                  </a:cubicBezTo>
                  <a:cubicBezTo>
                    <a:pt x="6739" y="6287"/>
                    <a:pt x="6632" y="5942"/>
                    <a:pt x="6608" y="5561"/>
                  </a:cubicBezTo>
                  <a:lnTo>
                    <a:pt x="6977" y="5561"/>
                  </a:lnTo>
                  <a:cubicBezTo>
                    <a:pt x="7251" y="5561"/>
                    <a:pt x="7477" y="5334"/>
                    <a:pt x="7477" y="5049"/>
                  </a:cubicBezTo>
                  <a:lnTo>
                    <a:pt x="7477" y="3310"/>
                  </a:lnTo>
                  <a:cubicBezTo>
                    <a:pt x="7477" y="1489"/>
                    <a:pt x="6001" y="0"/>
                    <a:pt x="4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25235;p70">
            <a:extLst>
              <a:ext uri="{FF2B5EF4-FFF2-40B4-BE49-F238E27FC236}">
                <a16:creationId xmlns:a16="http://schemas.microsoft.com/office/drawing/2014/main" id="{E1AA7342-FEB7-432C-8EC4-BC476DDEADEE}"/>
              </a:ext>
            </a:extLst>
          </p:cNvPr>
          <p:cNvGrpSpPr/>
          <p:nvPr/>
        </p:nvGrpSpPr>
        <p:grpSpPr>
          <a:xfrm>
            <a:off x="1929033" y="4130902"/>
            <a:ext cx="360139" cy="482339"/>
            <a:chOff x="6702211" y="3782599"/>
            <a:chExt cx="270104" cy="361754"/>
          </a:xfrm>
        </p:grpSpPr>
        <p:sp>
          <p:nvSpPr>
            <p:cNvPr id="68" name="Google Shape;25236;p70">
              <a:extLst>
                <a:ext uri="{FF2B5EF4-FFF2-40B4-BE49-F238E27FC236}">
                  <a16:creationId xmlns:a16="http://schemas.microsoft.com/office/drawing/2014/main" id="{FBB4A741-E061-4330-9DB2-1C1EC53B920A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25237;p70">
              <a:extLst>
                <a:ext uri="{FF2B5EF4-FFF2-40B4-BE49-F238E27FC236}">
                  <a16:creationId xmlns:a16="http://schemas.microsoft.com/office/drawing/2014/main" id="{57ADF647-DA02-4018-B898-A03469DB1D31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25238;p70">
              <a:extLst>
                <a:ext uri="{FF2B5EF4-FFF2-40B4-BE49-F238E27FC236}">
                  <a16:creationId xmlns:a16="http://schemas.microsoft.com/office/drawing/2014/main" id="{94C812F6-1D5E-4261-9C8A-98772AA04549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25239;p70">
              <a:extLst>
                <a:ext uri="{FF2B5EF4-FFF2-40B4-BE49-F238E27FC236}">
                  <a16:creationId xmlns:a16="http://schemas.microsoft.com/office/drawing/2014/main" id="{2D6E8FBB-0499-4FD5-B166-8F07ABBCD95F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25240;p70">
              <a:extLst>
                <a:ext uri="{FF2B5EF4-FFF2-40B4-BE49-F238E27FC236}">
                  <a16:creationId xmlns:a16="http://schemas.microsoft.com/office/drawing/2014/main" id="{080BF0F4-E98B-4BF0-82B7-B93F92F7AB97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" name="Unsolved_Kamelia">
            <a:hlinkClick r:id="" action="ppaction://media"/>
            <a:extLst>
              <a:ext uri="{FF2B5EF4-FFF2-40B4-BE49-F238E27FC236}">
                <a16:creationId xmlns:a16="http://schemas.microsoft.com/office/drawing/2014/main" id="{930258ED-923B-4265-BF2D-A0E9B8A23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70089" y="2042004"/>
            <a:ext cx="487363" cy="487363"/>
          </a:xfrm>
          <a:prstGeom prst="rect">
            <a:avLst/>
          </a:prstGeom>
        </p:spPr>
      </p:pic>
      <p:pic>
        <p:nvPicPr>
          <p:cNvPr id="10" name="Unsolved_Maria">
            <a:hlinkClick r:id="" action="ppaction://media"/>
            <a:extLst>
              <a:ext uri="{FF2B5EF4-FFF2-40B4-BE49-F238E27FC236}">
                <a16:creationId xmlns:a16="http://schemas.microsoft.com/office/drawing/2014/main" id="{108730DE-2089-426F-A660-CD2B46C512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08235" y="4233105"/>
            <a:ext cx="487363" cy="487363"/>
          </a:xfrm>
          <a:prstGeom prst="rect">
            <a:avLst/>
          </a:prstGeom>
        </p:spPr>
      </p:pic>
      <p:pic>
        <p:nvPicPr>
          <p:cNvPr id="11" name="Unsolved_Niya">
            <a:hlinkClick r:id="" action="ppaction://media"/>
            <a:extLst>
              <a:ext uri="{FF2B5EF4-FFF2-40B4-BE49-F238E27FC236}">
                <a16:creationId xmlns:a16="http://schemas.microsoft.com/office/drawing/2014/main" id="{05FB7D8F-39BC-4EB7-8D16-68562F9364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37451" y="4216689"/>
            <a:ext cx="487363" cy="487363"/>
          </a:xfrm>
          <a:prstGeom prst="rect">
            <a:avLst/>
          </a:prstGeom>
        </p:spPr>
      </p:pic>
      <p:pic>
        <p:nvPicPr>
          <p:cNvPr id="12" name="Unsolved_Kalina">
            <a:hlinkClick r:id="" action="ppaction://media"/>
            <a:extLst>
              <a:ext uri="{FF2B5EF4-FFF2-40B4-BE49-F238E27FC236}">
                <a16:creationId xmlns:a16="http://schemas.microsoft.com/office/drawing/2014/main" id="{6B452FDC-2022-4487-B6C0-BA35E73667F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4897" y="205706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176"/>
                            </p:stCondLst>
                            <p:childTnLst>
                              <p:par>
                                <p:cTn id="10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2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64"/>
                            </p:stCondLst>
                            <p:childTnLst>
                              <p:par>
                                <p:cTn id="1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134"/>
                            </p:stCondLst>
                            <p:childTnLst>
                              <p:par>
                                <p:cTn id="20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6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3415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60976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59756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/>
      <p:bldP spid="9" grpId="0"/>
      <p:bldP spid="56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p33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About Our Project</a:t>
            </a:r>
            <a:endParaRPr dirty="0"/>
          </a:p>
        </p:txBody>
      </p:sp>
      <p:grpSp>
        <p:nvGrpSpPr>
          <p:cNvPr id="9205" name="Google Shape;9205;p33"/>
          <p:cNvGrpSpPr/>
          <p:nvPr/>
        </p:nvGrpSpPr>
        <p:grpSpPr>
          <a:xfrm>
            <a:off x="7594364" y="886719"/>
            <a:ext cx="1986904" cy="28504"/>
            <a:chOff x="2940000" y="3484425"/>
            <a:chExt cx="876575" cy="12575"/>
          </a:xfrm>
        </p:grpSpPr>
        <p:sp>
          <p:nvSpPr>
            <p:cNvPr id="9206" name="Google Shape;9206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7" name="Google Shape;9207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8" name="Google Shape;9208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9" name="Google Shape;9209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0" name="Google Shape;9210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1" name="Google Shape;9211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2" name="Google Shape;9212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3" name="Google Shape;9213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4" name="Google Shape;9214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5" name="Google Shape;9215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6" name="Google Shape;9216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7" name="Google Shape;9217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18" name="Google Shape;9218;p33"/>
          <p:cNvGrpSpPr/>
          <p:nvPr/>
        </p:nvGrpSpPr>
        <p:grpSpPr>
          <a:xfrm>
            <a:off x="2610732" y="900971"/>
            <a:ext cx="1986904" cy="28504"/>
            <a:chOff x="2940000" y="3484425"/>
            <a:chExt cx="876575" cy="12575"/>
          </a:xfrm>
        </p:grpSpPr>
        <p:sp>
          <p:nvSpPr>
            <p:cNvPr id="9219" name="Google Shape;9219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0" name="Google Shape;9220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1" name="Google Shape;9221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2" name="Google Shape;9222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3" name="Google Shape;9223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4" name="Google Shape;9224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5" name="Google Shape;9225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6" name="Google Shape;9226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7" name="Google Shape;9227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8" name="Google Shape;9228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9" name="Google Shape;9229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0" name="Google Shape;9230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D55598-D506-4CFB-8EAD-955C9257F434}"/>
              </a:ext>
            </a:extLst>
          </p:cNvPr>
          <p:cNvSpPr txBox="1"/>
          <p:nvPr/>
        </p:nvSpPr>
        <p:spPr>
          <a:xfrm>
            <a:off x="3143569" y="2820920"/>
            <a:ext cx="6406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2">
                    <a:lumMod val="75000"/>
                  </a:schemeClr>
                </a:solidFill>
                <a:latin typeface="Stencil" panose="040409050D0802020404" pitchFamily="82" charset="0"/>
              </a:rPr>
              <a:t>UNS     LVED</a:t>
            </a: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5D33AC41-2E90-497E-AC77-998FDB77D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5216236" y="2308495"/>
            <a:ext cx="2054869" cy="2054869"/>
          </a:xfrm>
          <a:prstGeom prst="rect">
            <a:avLst/>
          </a:prstGeom>
        </p:spPr>
      </p:pic>
      <p:pic>
        <p:nvPicPr>
          <p:cNvPr id="2" name="Unsolved_AboutOurProject">
            <a:hlinkClick r:id="" action="ppaction://media"/>
            <a:extLst>
              <a:ext uri="{FF2B5EF4-FFF2-40B4-BE49-F238E27FC236}">
                <a16:creationId xmlns:a16="http://schemas.microsoft.com/office/drawing/2014/main" id="{F0A3450E-1FD9-4712-A5C1-109BC5793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2318" y="3300513"/>
            <a:ext cx="487363" cy="487363"/>
          </a:xfrm>
          <a:prstGeom prst="rect">
            <a:avLst/>
          </a:prstGeom>
        </p:spPr>
      </p:pic>
      <p:pic>
        <p:nvPicPr>
          <p:cNvPr id="35" name="Graphic 34" descr="Magnifying glass with solid fill">
            <a:extLst>
              <a:ext uri="{FF2B5EF4-FFF2-40B4-BE49-F238E27FC236}">
                <a16:creationId xmlns:a16="http://schemas.microsoft.com/office/drawing/2014/main" id="{6FAECB6B-324C-4674-8852-E6CAA9F35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5216235" y="2308495"/>
            <a:ext cx="2054869" cy="2054869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mph" presetSubtype="0" fill="hold" nodeType="withEffect">
                                  <p:stCondLst>
                                    <p:cond delay="20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2B2B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2B2B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" name="Google Shape;9850;p37"/>
          <p:cNvSpPr txBox="1">
            <a:spLocks noGrp="1"/>
          </p:cNvSpPr>
          <p:nvPr>
            <p:ph type="title"/>
          </p:nvPr>
        </p:nvSpPr>
        <p:spPr>
          <a:xfrm>
            <a:off x="3497200" y="2758611"/>
            <a:ext cx="5197600" cy="13407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900" b="1" dirty="0"/>
              <a:t>Our Goal</a:t>
            </a:r>
            <a:endParaRPr sz="6900" b="1" dirty="0"/>
          </a:p>
        </p:txBody>
      </p:sp>
      <p:pic>
        <p:nvPicPr>
          <p:cNvPr id="2" name="Unsoled_Goal">
            <a:hlinkClick r:id="" action="ppaction://media"/>
            <a:extLst>
              <a:ext uri="{FF2B5EF4-FFF2-40B4-BE49-F238E27FC236}">
                <a16:creationId xmlns:a16="http://schemas.microsoft.com/office/drawing/2014/main" id="{D35DE34F-3ED6-412B-9D2F-2C98B9F14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0123" y="3052269"/>
            <a:ext cx="753461" cy="753461"/>
          </a:xfrm>
          <a:prstGeom prst="rect">
            <a:avLst/>
          </a:prstGeom>
        </p:spPr>
      </p:pic>
    </p:spTree>
  </p:cSld>
  <p:clrMapOvr>
    <a:masterClrMapping/>
  </p:clrMapOvr>
  <p:transition spd="med" advClick="0" advTm="100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9" name="Google Shape;13889;p49"/>
          <p:cNvSpPr txBox="1">
            <a:spLocks noGrp="1"/>
          </p:cNvSpPr>
          <p:nvPr>
            <p:ph type="title"/>
          </p:nvPr>
        </p:nvSpPr>
        <p:spPr>
          <a:xfrm>
            <a:off x="2264800" y="584600"/>
            <a:ext cx="766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Stages of Development</a:t>
            </a:r>
            <a:endParaRPr dirty="0"/>
          </a:p>
        </p:txBody>
      </p:sp>
      <p:grpSp>
        <p:nvGrpSpPr>
          <p:cNvPr id="13890" name="Google Shape;13890;p49"/>
          <p:cNvGrpSpPr/>
          <p:nvPr/>
        </p:nvGrpSpPr>
        <p:grpSpPr>
          <a:xfrm>
            <a:off x="8023311" y="900971"/>
            <a:ext cx="1809367" cy="28504"/>
            <a:chOff x="3018325" y="3484425"/>
            <a:chExt cx="798250" cy="12575"/>
          </a:xfrm>
        </p:grpSpPr>
        <p:sp>
          <p:nvSpPr>
            <p:cNvPr id="13891" name="Google Shape;13891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2" name="Google Shape;13892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3" name="Google Shape;13893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4" name="Google Shape;13894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5" name="Google Shape;13895;p49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6" name="Google Shape;13896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7" name="Google Shape;13897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8" name="Google Shape;13898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9" name="Google Shape;13899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0" name="Google Shape;13900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1" name="Google Shape;13901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02" name="Google Shape;13902;p49"/>
          <p:cNvGrpSpPr/>
          <p:nvPr/>
        </p:nvGrpSpPr>
        <p:grpSpPr>
          <a:xfrm>
            <a:off x="2359322" y="872467"/>
            <a:ext cx="1809253" cy="28504"/>
            <a:chOff x="2940000" y="3484425"/>
            <a:chExt cx="798200" cy="12575"/>
          </a:xfrm>
        </p:grpSpPr>
        <p:sp>
          <p:nvSpPr>
            <p:cNvPr id="13903" name="Google Shape;13903;p49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4" name="Google Shape;13904;p49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5" name="Google Shape;13905;p49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6" name="Google Shape;13906;p49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7" name="Google Shape;13907;p49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8" name="Google Shape;13908;p49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9" name="Google Shape;13909;p49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0" name="Google Shape;13910;p49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1" name="Google Shape;13911;p49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2" name="Google Shape;13912;p49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3" name="Google Shape;13913;p49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14" name="Google Shape;13914;p49"/>
          <p:cNvSpPr/>
          <p:nvPr/>
        </p:nvSpPr>
        <p:spPr>
          <a:xfrm>
            <a:off x="2043233" y="3496733"/>
            <a:ext cx="2227600" cy="22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15" name="Google Shape;13915;p49"/>
          <p:cNvSpPr/>
          <p:nvPr/>
        </p:nvSpPr>
        <p:spPr>
          <a:xfrm>
            <a:off x="4964735" y="2816167"/>
            <a:ext cx="2227600" cy="222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16" name="Google Shape;13916;p49"/>
          <p:cNvSpPr/>
          <p:nvPr/>
        </p:nvSpPr>
        <p:spPr>
          <a:xfrm>
            <a:off x="7886237" y="2137767"/>
            <a:ext cx="2227600" cy="22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3917" name="Google Shape;13917;p49"/>
          <p:cNvCxnSpPr>
            <a:stCxn id="13914" idx="1"/>
            <a:endCxn id="13915" idx="2"/>
          </p:cNvCxnSpPr>
          <p:nvPr/>
        </p:nvCxnSpPr>
        <p:spPr>
          <a:xfrm>
            <a:off x="2043233" y="4609133"/>
            <a:ext cx="4035200" cy="432000"/>
          </a:xfrm>
          <a:prstGeom prst="bentConnector4">
            <a:avLst>
              <a:gd name="adj1" fmla="val -7868"/>
              <a:gd name="adj2" fmla="val 33099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18" name="Google Shape;13918;p49"/>
          <p:cNvCxnSpPr>
            <a:cxnSpLocks/>
            <a:stCxn id="13915" idx="0"/>
            <a:endCxn id="13916" idx="0"/>
          </p:cNvCxnSpPr>
          <p:nvPr/>
        </p:nvCxnSpPr>
        <p:spPr>
          <a:xfrm rot="5400000" flipH="1" flipV="1">
            <a:off x="7200086" y="1016216"/>
            <a:ext cx="678400" cy="2921502"/>
          </a:xfrm>
          <a:prstGeom prst="bentConnector3">
            <a:avLst>
              <a:gd name="adj1" fmla="val 13369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20" name="Google Shape;13920;p49"/>
          <p:cNvCxnSpPr>
            <a:cxnSpLocks/>
            <a:stCxn id="13914" idx="0"/>
          </p:cNvCxnSpPr>
          <p:nvPr/>
        </p:nvCxnSpPr>
        <p:spPr>
          <a:xfrm rot="5400000" flipH="1">
            <a:off x="1102633" y="1442333"/>
            <a:ext cx="834800" cy="32740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921" name="Google Shape;13921;p49"/>
          <p:cNvSpPr txBox="1">
            <a:spLocks noGrp="1"/>
          </p:cNvSpPr>
          <p:nvPr>
            <p:ph type="ctrTitle" idx="4294967295"/>
          </p:nvPr>
        </p:nvSpPr>
        <p:spPr>
          <a:xfrm>
            <a:off x="2232833" y="3738019"/>
            <a:ext cx="1848400" cy="46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 dirty="0"/>
              <a:t>Stage 1</a:t>
            </a:r>
            <a:endParaRPr sz="1867" dirty="0"/>
          </a:p>
        </p:txBody>
      </p:sp>
      <p:sp>
        <p:nvSpPr>
          <p:cNvPr id="13923" name="Google Shape;13923;p49"/>
          <p:cNvSpPr txBox="1">
            <a:spLocks noGrp="1"/>
          </p:cNvSpPr>
          <p:nvPr>
            <p:ph type="ctrTitle" idx="4294967295"/>
          </p:nvPr>
        </p:nvSpPr>
        <p:spPr>
          <a:xfrm>
            <a:off x="5154333" y="3057452"/>
            <a:ext cx="1848400" cy="46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>
                <a:solidFill>
                  <a:schemeClr val="accent1"/>
                </a:solidFill>
              </a:rPr>
              <a:t>Stage 2</a:t>
            </a:r>
            <a:endParaRPr sz="1867">
              <a:solidFill>
                <a:schemeClr val="accent1"/>
              </a:solidFill>
            </a:endParaRPr>
          </a:p>
        </p:txBody>
      </p:sp>
      <p:sp>
        <p:nvSpPr>
          <p:cNvPr id="13925" name="Google Shape;13925;p49"/>
          <p:cNvSpPr txBox="1">
            <a:spLocks noGrp="1"/>
          </p:cNvSpPr>
          <p:nvPr>
            <p:ph type="ctrTitle" idx="4294967295"/>
          </p:nvPr>
        </p:nvSpPr>
        <p:spPr>
          <a:xfrm>
            <a:off x="8078800" y="2379052"/>
            <a:ext cx="1848400" cy="46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 dirty="0"/>
              <a:t>Stage 3</a:t>
            </a:r>
            <a:endParaRPr sz="1867" dirty="0"/>
          </a:p>
        </p:txBody>
      </p:sp>
      <p:grpSp>
        <p:nvGrpSpPr>
          <p:cNvPr id="13927" name="Google Shape;13927;p49"/>
          <p:cNvGrpSpPr/>
          <p:nvPr/>
        </p:nvGrpSpPr>
        <p:grpSpPr>
          <a:xfrm>
            <a:off x="2337724" y="4304837"/>
            <a:ext cx="1638619" cy="141831"/>
            <a:chOff x="3465975" y="2270276"/>
            <a:chExt cx="1986364" cy="171929"/>
          </a:xfrm>
        </p:grpSpPr>
        <p:sp>
          <p:nvSpPr>
            <p:cNvPr id="13928" name="Google Shape;13928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9" name="Google Shape;13929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0" name="Google Shape;13930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1" name="Google Shape;13931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2" name="Google Shape;13932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3" name="Google Shape;13933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4" name="Google Shape;13934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5" name="Google Shape;13935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36" name="Google Shape;13936;p49"/>
          <p:cNvGrpSpPr/>
          <p:nvPr/>
        </p:nvGrpSpPr>
        <p:grpSpPr>
          <a:xfrm>
            <a:off x="5275108" y="3624270"/>
            <a:ext cx="1638619" cy="141831"/>
            <a:chOff x="3465975" y="2270276"/>
            <a:chExt cx="1986364" cy="171929"/>
          </a:xfrm>
        </p:grpSpPr>
        <p:sp>
          <p:nvSpPr>
            <p:cNvPr id="13937" name="Google Shape;13937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8" name="Google Shape;13938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9" name="Google Shape;13939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0" name="Google Shape;13940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1" name="Google Shape;13941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2" name="Google Shape;13942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3" name="Google Shape;13943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4" name="Google Shape;13944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77E5E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945" name="Google Shape;13945;p49"/>
          <p:cNvGrpSpPr/>
          <p:nvPr/>
        </p:nvGrpSpPr>
        <p:grpSpPr>
          <a:xfrm>
            <a:off x="8183691" y="2945870"/>
            <a:ext cx="1638619" cy="141831"/>
            <a:chOff x="3465975" y="2270276"/>
            <a:chExt cx="1986364" cy="171929"/>
          </a:xfrm>
        </p:grpSpPr>
        <p:sp>
          <p:nvSpPr>
            <p:cNvPr id="13946" name="Google Shape;13946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7" name="Google Shape;13947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8" name="Google Shape;13948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9" name="Google Shape;13949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0" name="Google Shape;13950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1" name="Google Shape;13951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2" name="Google Shape;13952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3" name="Google Shape;13953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24489;p69">
            <a:extLst>
              <a:ext uri="{FF2B5EF4-FFF2-40B4-BE49-F238E27FC236}">
                <a16:creationId xmlns:a16="http://schemas.microsoft.com/office/drawing/2014/main" id="{584FA210-9679-4BEB-8479-567F5CA9941E}"/>
              </a:ext>
            </a:extLst>
          </p:cNvPr>
          <p:cNvSpPr/>
          <p:nvPr/>
        </p:nvSpPr>
        <p:spPr>
          <a:xfrm>
            <a:off x="2791508" y="4662419"/>
            <a:ext cx="724198" cy="748799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27413;p73">
            <a:extLst>
              <a:ext uri="{FF2B5EF4-FFF2-40B4-BE49-F238E27FC236}">
                <a16:creationId xmlns:a16="http://schemas.microsoft.com/office/drawing/2014/main" id="{97064292-5792-4843-9010-8866F40BECF0}"/>
              </a:ext>
            </a:extLst>
          </p:cNvPr>
          <p:cNvGrpSpPr/>
          <p:nvPr/>
        </p:nvGrpSpPr>
        <p:grpSpPr>
          <a:xfrm>
            <a:off x="5662846" y="3963466"/>
            <a:ext cx="935168" cy="824548"/>
            <a:chOff x="7009649" y="1541981"/>
            <a:chExt cx="524940" cy="320655"/>
          </a:xfrm>
          <a:solidFill>
            <a:schemeClr val="bg1"/>
          </a:solidFill>
        </p:grpSpPr>
        <p:sp>
          <p:nvSpPr>
            <p:cNvPr id="69" name="Google Shape;27414;p73">
              <a:extLst>
                <a:ext uri="{FF2B5EF4-FFF2-40B4-BE49-F238E27FC236}">
                  <a16:creationId xmlns:a16="http://schemas.microsoft.com/office/drawing/2014/main" id="{085F0E36-8906-4EAB-9928-3AD2BA3F3878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15;p73">
              <a:extLst>
                <a:ext uri="{FF2B5EF4-FFF2-40B4-BE49-F238E27FC236}">
                  <a16:creationId xmlns:a16="http://schemas.microsoft.com/office/drawing/2014/main" id="{CD935B77-D3CC-4511-8F2F-6137C6F7DB02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416;p73">
              <a:extLst>
                <a:ext uri="{FF2B5EF4-FFF2-40B4-BE49-F238E27FC236}">
                  <a16:creationId xmlns:a16="http://schemas.microsoft.com/office/drawing/2014/main" id="{2FA9FC78-1E9A-49F3-BC65-60BB8DE06E54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417;p73">
              <a:extLst>
                <a:ext uri="{FF2B5EF4-FFF2-40B4-BE49-F238E27FC236}">
                  <a16:creationId xmlns:a16="http://schemas.microsoft.com/office/drawing/2014/main" id="{7DE17B27-4326-46F2-8C17-F1FB16F1E9DF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418;p73">
              <a:extLst>
                <a:ext uri="{FF2B5EF4-FFF2-40B4-BE49-F238E27FC236}">
                  <a16:creationId xmlns:a16="http://schemas.microsoft.com/office/drawing/2014/main" id="{AAB8ACC9-BBA0-4F33-BCC9-28CC41C3E1E2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419;p73">
              <a:extLst>
                <a:ext uri="{FF2B5EF4-FFF2-40B4-BE49-F238E27FC236}">
                  <a16:creationId xmlns:a16="http://schemas.microsoft.com/office/drawing/2014/main" id="{7CD702B6-A5CF-4CEB-BA0F-D1194E4C1AFD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420;p73">
              <a:extLst>
                <a:ext uri="{FF2B5EF4-FFF2-40B4-BE49-F238E27FC236}">
                  <a16:creationId xmlns:a16="http://schemas.microsoft.com/office/drawing/2014/main" id="{EDA8CCEE-4B26-423D-B85E-D012F227F58D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421;p73">
              <a:extLst>
                <a:ext uri="{FF2B5EF4-FFF2-40B4-BE49-F238E27FC236}">
                  <a16:creationId xmlns:a16="http://schemas.microsoft.com/office/drawing/2014/main" id="{26352040-7793-49E1-9EEB-F529BD82C133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3833;p67">
            <a:extLst>
              <a:ext uri="{FF2B5EF4-FFF2-40B4-BE49-F238E27FC236}">
                <a16:creationId xmlns:a16="http://schemas.microsoft.com/office/drawing/2014/main" id="{A85B6C67-F027-464D-8EAE-E7FF23048A52}"/>
              </a:ext>
            </a:extLst>
          </p:cNvPr>
          <p:cNvGrpSpPr/>
          <p:nvPr/>
        </p:nvGrpSpPr>
        <p:grpSpPr>
          <a:xfrm>
            <a:off x="8525635" y="3320883"/>
            <a:ext cx="935167" cy="858010"/>
            <a:chOff x="7384751" y="4147984"/>
            <a:chExt cx="380012" cy="351274"/>
          </a:xfrm>
          <a:solidFill>
            <a:schemeClr val="bg1"/>
          </a:solidFill>
        </p:grpSpPr>
        <p:sp>
          <p:nvSpPr>
            <p:cNvPr id="78" name="Google Shape;23834;p67">
              <a:extLst>
                <a:ext uri="{FF2B5EF4-FFF2-40B4-BE49-F238E27FC236}">
                  <a16:creationId xmlns:a16="http://schemas.microsoft.com/office/drawing/2014/main" id="{C2FF7E64-6ADF-4ACC-8B63-A02BADC35E3E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835;p67">
              <a:extLst>
                <a:ext uri="{FF2B5EF4-FFF2-40B4-BE49-F238E27FC236}">
                  <a16:creationId xmlns:a16="http://schemas.microsoft.com/office/drawing/2014/main" id="{5F1DAF42-08B1-447B-875D-CE0691C69DC8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836;p67">
              <a:extLst>
                <a:ext uri="{FF2B5EF4-FFF2-40B4-BE49-F238E27FC236}">
                  <a16:creationId xmlns:a16="http://schemas.microsoft.com/office/drawing/2014/main" id="{221655EC-1CEB-42B3-A964-F1F780518ABA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837;p67">
              <a:extLst>
                <a:ext uri="{FF2B5EF4-FFF2-40B4-BE49-F238E27FC236}">
                  <a16:creationId xmlns:a16="http://schemas.microsoft.com/office/drawing/2014/main" id="{49AAD59A-612F-4B28-BAE5-6DE38B26107B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838;p67">
              <a:extLst>
                <a:ext uri="{FF2B5EF4-FFF2-40B4-BE49-F238E27FC236}">
                  <a16:creationId xmlns:a16="http://schemas.microsoft.com/office/drawing/2014/main" id="{30AD782A-E431-473B-B7D6-858CD1006122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Unsolved_Stage2">
            <a:hlinkClick r:id="" action="ppaction://media"/>
            <a:extLst>
              <a:ext uri="{FF2B5EF4-FFF2-40B4-BE49-F238E27FC236}">
                <a16:creationId xmlns:a16="http://schemas.microsoft.com/office/drawing/2014/main" id="{16525B71-7C99-4BBC-9684-1F4FF201F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70046" y="4544332"/>
            <a:ext cx="487363" cy="487363"/>
          </a:xfrm>
          <a:prstGeom prst="rect">
            <a:avLst/>
          </a:prstGeom>
        </p:spPr>
      </p:pic>
      <p:pic>
        <p:nvPicPr>
          <p:cNvPr id="3" name="Unsolved_Stage3">
            <a:hlinkClick r:id="" action="ppaction://media"/>
            <a:extLst>
              <a:ext uri="{FF2B5EF4-FFF2-40B4-BE49-F238E27FC236}">
                <a16:creationId xmlns:a16="http://schemas.microsoft.com/office/drawing/2014/main" id="{619729B3-F76E-48A2-BB66-F949B78DBB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2336" y="3881600"/>
            <a:ext cx="487363" cy="487363"/>
          </a:xfrm>
          <a:prstGeom prst="rect">
            <a:avLst/>
          </a:prstGeom>
        </p:spPr>
      </p:pic>
      <p:cxnSp>
        <p:nvCxnSpPr>
          <p:cNvPr id="83" name="Google Shape;13920;p49">
            <a:extLst>
              <a:ext uri="{FF2B5EF4-FFF2-40B4-BE49-F238E27FC236}">
                <a16:creationId xmlns:a16="http://schemas.microsoft.com/office/drawing/2014/main" id="{9AC5A829-D549-4AF7-A1FA-8A62B5B36E9A}"/>
              </a:ext>
            </a:extLst>
          </p:cNvPr>
          <p:cNvCxnSpPr>
            <a:cxnSpLocks/>
          </p:cNvCxnSpPr>
          <p:nvPr/>
        </p:nvCxnSpPr>
        <p:spPr>
          <a:xfrm rot="5400000" flipV="1">
            <a:off x="10196690" y="3136952"/>
            <a:ext cx="834800" cy="3274000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Unsolved_Stage1">
            <a:hlinkClick r:id="" action="ppaction://media"/>
            <a:extLst>
              <a:ext uri="{FF2B5EF4-FFF2-40B4-BE49-F238E27FC236}">
                <a16:creationId xmlns:a16="http://schemas.microsoft.com/office/drawing/2014/main" id="{26E8C700-0E42-425C-BF88-8918D34A711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47299" y="519404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">
        <p14:pan dir="u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1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6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3250"/>
                                        <p:tgtEl>
                                          <p:spTgt spid="1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5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2500"/>
                                        <p:tgtEl>
                                          <p:spTgt spid="1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536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43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4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28049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914" grpId="0" animBg="1"/>
      <p:bldP spid="13915" grpId="0" animBg="1"/>
      <p:bldP spid="13916" grpId="0" animBg="1"/>
      <p:bldP spid="13921" grpId="0"/>
      <p:bldP spid="13923" grpId="0"/>
      <p:bldP spid="13925" grpId="0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6" name="Google Shape;10416;p42"/>
          <p:cNvSpPr/>
          <p:nvPr/>
        </p:nvSpPr>
        <p:spPr>
          <a:xfrm rot="10800000">
            <a:off x="11190246" y="1065196"/>
            <a:ext cx="593655" cy="51416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17" name="Google Shape;10417;p42"/>
          <p:cNvSpPr/>
          <p:nvPr/>
        </p:nvSpPr>
        <p:spPr>
          <a:xfrm rot="10800000">
            <a:off x="10298849" y="298717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18" name="Google Shape;10418;p42"/>
          <p:cNvSpPr/>
          <p:nvPr/>
        </p:nvSpPr>
        <p:spPr>
          <a:xfrm rot="10800000">
            <a:off x="9429433" y="-232550"/>
            <a:ext cx="1663915" cy="1458971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19" name="Google Shape;10419;p42"/>
          <p:cNvSpPr/>
          <p:nvPr/>
        </p:nvSpPr>
        <p:spPr>
          <a:xfrm>
            <a:off x="3663834" y="670886"/>
            <a:ext cx="1194441" cy="1034372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lt1">
              <a:alpha val="54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20" name="Google Shape;10420;p42"/>
          <p:cNvSpPr/>
          <p:nvPr/>
        </p:nvSpPr>
        <p:spPr>
          <a:xfrm>
            <a:off x="487196" y="1859455"/>
            <a:ext cx="369387" cy="336648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421" name="Google Shape;10421;p42"/>
          <p:cNvGrpSpPr/>
          <p:nvPr/>
        </p:nvGrpSpPr>
        <p:grpSpPr>
          <a:xfrm>
            <a:off x="7440874" y="828208"/>
            <a:ext cx="1359753" cy="1259083"/>
            <a:chOff x="2113525" y="2880575"/>
            <a:chExt cx="609500" cy="564375"/>
          </a:xfrm>
        </p:grpSpPr>
        <p:sp>
          <p:nvSpPr>
            <p:cNvPr id="10422" name="Google Shape;10422;p4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3" name="Google Shape;10423;p4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4" name="Google Shape;10424;p4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5" name="Google Shape;10425;p4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426" name="Google Shape;10426;p42"/>
          <p:cNvGrpSpPr/>
          <p:nvPr/>
        </p:nvGrpSpPr>
        <p:grpSpPr>
          <a:xfrm rot="5400000">
            <a:off x="5210365" y="-773477"/>
            <a:ext cx="466624" cy="2736757"/>
            <a:chOff x="1037125" y="2236325"/>
            <a:chExt cx="149100" cy="874475"/>
          </a:xfrm>
        </p:grpSpPr>
        <p:sp>
          <p:nvSpPr>
            <p:cNvPr id="10427" name="Google Shape;10427;p4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8" name="Google Shape;10428;p4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9" name="Google Shape;10429;p4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0" name="Google Shape;10430;p4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1" name="Google Shape;10431;p4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2" name="Google Shape;10432;p4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3" name="Google Shape;10433;p4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4" name="Google Shape;10434;p4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5" name="Google Shape;10435;p4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6" name="Google Shape;10436;p4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7" name="Google Shape;10437;p4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8" name="Google Shape;10438;p4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9" name="Google Shape;10439;p4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0" name="Google Shape;10440;p4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1" name="Google Shape;10441;p4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2" name="Google Shape;10442;p4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3" name="Google Shape;10443;p4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4" name="Google Shape;10444;p4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5" name="Google Shape;10445;p4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6" name="Google Shape;10446;p4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7" name="Google Shape;10447;p4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8" name="Google Shape;10448;p4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9" name="Google Shape;10449;p4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0" name="Google Shape;10450;p4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1" name="Google Shape;10451;p4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2" name="Google Shape;10452;p4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3" name="Google Shape;10453;p4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4" name="Google Shape;10454;p4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5" name="Google Shape;10455;p4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6" name="Google Shape;10456;p4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7" name="Google Shape;10457;p4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8" name="Google Shape;10458;p4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9" name="Google Shape;10459;p4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0" name="Google Shape;10460;p4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1" name="Google Shape;10461;p4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2" name="Google Shape;10462;p4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63" name="Google Shape;10463;p42"/>
          <p:cNvSpPr/>
          <p:nvPr/>
        </p:nvSpPr>
        <p:spPr>
          <a:xfrm>
            <a:off x="914501" y="-763735"/>
            <a:ext cx="2521444" cy="2521444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64" name="Google Shape;10464;p42"/>
          <p:cNvSpPr/>
          <p:nvPr/>
        </p:nvSpPr>
        <p:spPr>
          <a:xfrm>
            <a:off x="1267000" y="-786822"/>
            <a:ext cx="2317245" cy="219203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465" name="Google Shape;10465;p42"/>
          <p:cNvGrpSpPr/>
          <p:nvPr/>
        </p:nvGrpSpPr>
        <p:grpSpPr>
          <a:xfrm>
            <a:off x="1350786" y="-310249"/>
            <a:ext cx="1648853" cy="1614469"/>
            <a:chOff x="236475" y="527300"/>
            <a:chExt cx="1124525" cy="1101075"/>
          </a:xfrm>
        </p:grpSpPr>
        <p:sp>
          <p:nvSpPr>
            <p:cNvPr id="10466" name="Google Shape;10466;p4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7" name="Google Shape;10467;p4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8" name="Google Shape;10468;p4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9" name="Google Shape;10469;p4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0" name="Google Shape;10470;p4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1" name="Google Shape;10471;p4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2" name="Google Shape;10472;p4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3" name="Google Shape;10473;p4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4" name="Google Shape;10474;p4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5" name="Google Shape;10475;p4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6" name="Google Shape;10476;p4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7" name="Google Shape;10477;p4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8" name="Google Shape;10478;p4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9" name="Google Shape;10479;p4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0" name="Google Shape;10480;p4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1" name="Google Shape;10481;p4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2" name="Google Shape;10482;p4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3" name="Google Shape;10483;p4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4" name="Google Shape;10484;p4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5" name="Google Shape;10485;p4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6" name="Google Shape;10486;p4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7" name="Google Shape;10487;p4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8" name="Google Shape;10488;p4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9" name="Google Shape;10489;p4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0" name="Google Shape;10490;p4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1" name="Google Shape;10491;p4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2" name="Google Shape;10492;p4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3" name="Google Shape;10493;p4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4" name="Google Shape;10494;p4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5" name="Google Shape;10495;p4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6" name="Google Shape;10496;p4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7" name="Google Shape;10497;p4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8" name="Google Shape;10498;p4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9" name="Google Shape;10499;p4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0" name="Google Shape;10500;p4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1" name="Google Shape;10501;p4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2" name="Google Shape;10502;p4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3" name="Google Shape;10503;p4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4" name="Google Shape;10504;p4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5" name="Google Shape;10505;p4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6" name="Google Shape;10506;p4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7" name="Google Shape;10507;p4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8" name="Google Shape;10508;p4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9" name="Google Shape;10509;p4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0" name="Google Shape;10510;p4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1" name="Google Shape;10511;p4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2" name="Google Shape;10512;p4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3" name="Google Shape;10513;p4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4" name="Google Shape;10514;p4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5" name="Google Shape;10515;p4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6" name="Google Shape;10516;p4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7" name="Google Shape;10517;p4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8" name="Google Shape;10518;p4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9" name="Google Shape;10519;p4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0" name="Google Shape;10520;p4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1" name="Google Shape;10521;p4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2" name="Google Shape;10522;p4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3" name="Google Shape;10523;p4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4" name="Google Shape;10524;p4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5" name="Google Shape;10525;p4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6" name="Google Shape;10526;p4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7" name="Google Shape;10527;p4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8" name="Google Shape;10528;p4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9" name="Google Shape;10529;p4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0" name="Google Shape;10530;p4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1" name="Google Shape;10531;p4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2" name="Google Shape;10532;p4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3" name="Google Shape;10533;p4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4" name="Google Shape;10534;p4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5" name="Google Shape;10535;p4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6" name="Google Shape;10536;p4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7" name="Google Shape;10537;p4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8" name="Google Shape;10538;p4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9" name="Google Shape;10539;p4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0" name="Google Shape;10540;p4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1" name="Google Shape;10541;p4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2" name="Google Shape;10542;p4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3" name="Google Shape;10543;p4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4" name="Google Shape;10544;p4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5" name="Google Shape;10545;p4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6" name="Google Shape;10546;p4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7" name="Google Shape;10547;p4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8" name="Google Shape;10548;p4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9" name="Google Shape;10549;p4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0" name="Google Shape;10550;p4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1" name="Google Shape;10551;p4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2" name="Google Shape;10552;p4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3" name="Google Shape;10553;p4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4" name="Google Shape;10554;p4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5" name="Google Shape;10555;p4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6" name="Google Shape;10556;p4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7" name="Google Shape;10557;p4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8" name="Google Shape;10558;p4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9" name="Google Shape;10559;p4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0" name="Google Shape;10560;p4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1" name="Google Shape;10561;p4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2" name="Google Shape;10562;p4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3" name="Google Shape;10563;p4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4" name="Google Shape;10564;p4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5" name="Google Shape;10565;p4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6" name="Google Shape;10566;p4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7" name="Google Shape;10567;p4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8" name="Google Shape;10568;p4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9" name="Google Shape;10569;p4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0" name="Google Shape;10570;p4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1" name="Google Shape;10571;p4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2" name="Google Shape;10572;p4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3" name="Google Shape;10573;p4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4" name="Google Shape;10574;p4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5" name="Google Shape;10575;p4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6" name="Google Shape;10576;p4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7" name="Google Shape;10577;p4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8" name="Google Shape;10578;p4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9" name="Google Shape;10579;p4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0" name="Google Shape;10580;p4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1" name="Google Shape;10581;p4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2" name="Google Shape;10582;p4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3" name="Google Shape;10583;p4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4" name="Google Shape;10584;p4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5" name="Google Shape;10585;p4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6" name="Google Shape;10586;p4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7" name="Google Shape;10587;p4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8" name="Google Shape;10588;p4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9" name="Google Shape;10589;p4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0" name="Google Shape;10590;p4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1" name="Google Shape;10591;p4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2" name="Google Shape;10592;p4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3" name="Google Shape;10593;p4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4" name="Google Shape;10594;p4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5" name="Google Shape;10595;p4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6" name="Google Shape;10596;p4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7" name="Google Shape;10597;p4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8" name="Google Shape;10598;p4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9" name="Google Shape;10599;p4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0" name="Google Shape;10600;p4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1" name="Google Shape;10601;p4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2" name="Google Shape;10602;p4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3" name="Google Shape;10603;p4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4" name="Google Shape;10604;p4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5" name="Google Shape;10605;p4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6" name="Google Shape;10606;p4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7" name="Google Shape;10607;p4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8" name="Google Shape;10608;p4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9" name="Google Shape;10609;p4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0" name="Google Shape;10610;p4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1" name="Google Shape;10611;p4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2" name="Google Shape;10612;p4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3" name="Google Shape;10613;p4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4" name="Google Shape;10614;p4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5" name="Google Shape;10615;p4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6" name="Google Shape;10616;p4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7" name="Google Shape;10617;p4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8" name="Google Shape;10618;p4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9" name="Google Shape;10619;p4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0" name="Google Shape;10620;p4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1" name="Google Shape;10621;p4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2" name="Google Shape;10622;p4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3" name="Google Shape;10623;p4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4" name="Google Shape;10624;p4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5" name="Google Shape;10625;p4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6" name="Google Shape;10626;p4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7" name="Google Shape;10627;p4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8" name="Google Shape;10628;p4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9" name="Google Shape;10629;p4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0" name="Google Shape;10630;p4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1" name="Google Shape;10631;p4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2" name="Google Shape;10632;p4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3" name="Google Shape;10633;p4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4" name="Google Shape;10634;p4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5" name="Google Shape;10635;p4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6" name="Google Shape;10636;p4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7" name="Google Shape;10637;p4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8" name="Google Shape;10638;p4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9" name="Google Shape;10639;p4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0" name="Google Shape;10640;p4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1" name="Google Shape;10641;p4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2" name="Google Shape;10642;p4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3" name="Google Shape;10643;p4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4" name="Google Shape;10644;p4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5" name="Google Shape;10645;p4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6" name="Google Shape;10646;p4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7" name="Google Shape;10647;p4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8" name="Google Shape;10648;p4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9" name="Google Shape;10649;p4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0" name="Google Shape;10650;p4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1" name="Google Shape;10651;p4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2" name="Google Shape;10652;p4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3" name="Google Shape;10653;p4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4" name="Google Shape;10654;p4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5" name="Google Shape;10655;p4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6" name="Google Shape;10656;p4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7" name="Google Shape;10657;p4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8" name="Google Shape;10658;p4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9" name="Google Shape;10659;p4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0" name="Google Shape;10660;p4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1" name="Google Shape;10661;p4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2" name="Google Shape;10662;p4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3" name="Google Shape;10663;p4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4" name="Google Shape;10664;p4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5" name="Google Shape;10665;p4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6" name="Google Shape;10666;p4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7" name="Google Shape;10667;p4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8" name="Google Shape;10668;p4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9" name="Google Shape;10669;p4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0" name="Google Shape;10670;p4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1" name="Google Shape;10671;p4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2" name="Google Shape;10672;p4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3" name="Google Shape;10673;p4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4" name="Google Shape;10674;p4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5" name="Google Shape;10675;p4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6" name="Google Shape;10676;p4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7" name="Google Shape;10677;p4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8" name="Google Shape;10678;p4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9" name="Google Shape;10679;p4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0" name="Google Shape;10680;p4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1" name="Google Shape;10681;p4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2" name="Google Shape;10682;p4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3" name="Google Shape;10683;p4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4" name="Google Shape;10684;p4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5" name="Google Shape;10685;p4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6" name="Google Shape;10686;p4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7" name="Google Shape;10687;p4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8" name="Google Shape;10688;p4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9" name="Google Shape;10689;p4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0" name="Google Shape;10690;p4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1" name="Google Shape;10691;p4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2" name="Google Shape;10692;p4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3" name="Google Shape;10693;p4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4" name="Google Shape;10694;p4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5" name="Google Shape;10695;p4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6" name="Google Shape;10696;p4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7" name="Google Shape;10697;p4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8" name="Google Shape;10698;p4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9" name="Google Shape;10699;p4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0" name="Google Shape;10700;p4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1" name="Google Shape;10701;p4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2" name="Google Shape;10702;p4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3" name="Google Shape;10703;p4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4" name="Google Shape;10704;p4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5" name="Google Shape;10705;p4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6" name="Google Shape;10706;p4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7" name="Google Shape;10707;p4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8" name="Google Shape;10708;p4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9" name="Google Shape;10709;p4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0" name="Google Shape;10710;p4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1" name="Google Shape;10711;p4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2" name="Google Shape;10712;p4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3" name="Google Shape;10713;p4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4" name="Google Shape;10714;p4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5" name="Google Shape;10715;p4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6" name="Google Shape;10716;p4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7" name="Google Shape;10717;p4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8" name="Google Shape;10718;p4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9" name="Google Shape;10719;p4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0" name="Google Shape;10720;p4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1" name="Google Shape;10721;p4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2" name="Google Shape;10722;p4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3" name="Google Shape;10723;p4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4" name="Google Shape;10724;p4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5" name="Google Shape;10725;p4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6" name="Google Shape;10726;p4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7" name="Google Shape;10727;p4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8" name="Google Shape;10728;p4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9" name="Google Shape;10729;p4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0" name="Google Shape;10730;p4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1" name="Google Shape;10731;p4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2" name="Google Shape;10732;p4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3" name="Google Shape;10733;p4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4" name="Google Shape;10734;p4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5" name="Google Shape;10735;p4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6" name="Google Shape;10736;p4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7" name="Google Shape;10737;p4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8" name="Google Shape;10738;p4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9" name="Google Shape;10739;p4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0" name="Google Shape;10740;p4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1" name="Google Shape;10741;p4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2" name="Google Shape;10742;p4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3" name="Google Shape;10743;p4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4" name="Google Shape;10744;p4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5" name="Google Shape;10745;p4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6" name="Google Shape;10746;p4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7" name="Google Shape;10747;p4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8" name="Google Shape;10748;p4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9" name="Google Shape;10749;p4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0" name="Google Shape;10750;p4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1" name="Google Shape;10751;p4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2" name="Google Shape;10752;p4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3" name="Google Shape;10753;p4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4" name="Google Shape;10754;p4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5" name="Google Shape;10755;p4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6" name="Google Shape;10756;p4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7" name="Google Shape;10757;p4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8" name="Google Shape;10758;p4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9" name="Google Shape;10759;p4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0" name="Google Shape;10760;p4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1" name="Google Shape;10761;p4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2" name="Google Shape;10762;p4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3" name="Google Shape;10763;p4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4" name="Google Shape;10764;p4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5" name="Google Shape;10765;p4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6" name="Google Shape;10766;p4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7" name="Google Shape;10767;p4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8" name="Google Shape;10768;p4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9" name="Google Shape;10769;p4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0" name="Google Shape;10770;p4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1" name="Google Shape;10771;p4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2" name="Google Shape;10772;p4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3" name="Google Shape;10773;p4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4" name="Google Shape;10774;p4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5" name="Google Shape;10775;p4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6" name="Google Shape;10776;p4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7" name="Google Shape;10777;p4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8" name="Google Shape;10778;p4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9" name="Google Shape;10779;p4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0" name="Google Shape;10780;p4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1" name="Google Shape;10781;p4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2" name="Google Shape;10782;p4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3" name="Google Shape;10783;p4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4" name="Google Shape;10784;p4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5" name="Google Shape;10785;p4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6" name="Google Shape;10786;p4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7" name="Google Shape;10787;p4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8" name="Google Shape;10788;p4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9" name="Google Shape;10789;p4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0" name="Google Shape;10790;p4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1" name="Google Shape;10791;p4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2" name="Google Shape;10792;p4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3" name="Google Shape;10793;p4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4" name="Google Shape;10794;p4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5" name="Google Shape;10795;p4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6" name="Google Shape;10796;p4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7" name="Google Shape;10797;p4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8" name="Google Shape;10798;p4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9" name="Google Shape;10799;p4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0" name="Google Shape;10800;p4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1" name="Google Shape;10801;p4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2" name="Google Shape;10802;p4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3" name="Google Shape;10803;p4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4" name="Google Shape;10804;p4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5" name="Google Shape;10805;p4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6" name="Google Shape;10806;p4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7" name="Google Shape;10807;p4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8" name="Google Shape;10808;p4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9" name="Google Shape;10809;p4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0" name="Google Shape;10810;p4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1" name="Google Shape;10811;p4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2" name="Google Shape;10812;p4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3" name="Google Shape;10813;p4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4" name="Google Shape;10814;p4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5" name="Google Shape;10815;p4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6" name="Google Shape;10816;p4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7" name="Google Shape;10817;p4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8" name="Google Shape;10818;p4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9" name="Google Shape;10819;p4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0" name="Google Shape;10820;p4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1" name="Google Shape;10821;p4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2" name="Google Shape;10822;p4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3" name="Google Shape;10823;p4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4" name="Google Shape;10824;p4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5" name="Google Shape;10825;p4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6" name="Google Shape;10826;p4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7" name="Google Shape;10827;p4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8" name="Google Shape;10828;p4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9" name="Google Shape;10829;p4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0" name="Google Shape;10830;p4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1" name="Google Shape;10831;p4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2" name="Google Shape;10832;p4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3" name="Google Shape;10833;p4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4" name="Google Shape;10834;p4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5" name="Google Shape;10835;p4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6" name="Google Shape;10836;p4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7" name="Google Shape;10837;p4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8" name="Google Shape;10838;p4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9" name="Google Shape;10839;p4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0" name="Google Shape;10840;p4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1" name="Google Shape;10841;p4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2" name="Google Shape;10842;p4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3" name="Google Shape;10843;p4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4" name="Google Shape;10844;p4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5" name="Google Shape;10845;p4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6" name="Google Shape;10846;p4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7" name="Google Shape;10847;p4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8" name="Google Shape;10848;p4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9" name="Google Shape;10849;p4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0" name="Google Shape;10850;p4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1" name="Google Shape;10851;p4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2" name="Google Shape;10852;p4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3" name="Google Shape;10853;p4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4" name="Google Shape;10854;p4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5" name="Google Shape;10855;p4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6" name="Google Shape;10856;p4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7" name="Google Shape;10857;p4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8" name="Google Shape;10858;p4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9" name="Google Shape;10859;p4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0" name="Google Shape;10860;p4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1" name="Google Shape;10861;p4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2" name="Google Shape;10862;p4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3" name="Google Shape;10863;p4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4" name="Google Shape;10864;p4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5" name="Google Shape;10865;p4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6" name="Google Shape;10866;p4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7" name="Google Shape;10867;p4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8" name="Google Shape;10868;p4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9" name="Google Shape;10869;p4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0" name="Google Shape;10870;p4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1" name="Google Shape;10871;p4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2" name="Google Shape;10872;p4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3" name="Google Shape;10873;p4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4" name="Google Shape;10874;p4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5" name="Google Shape;10875;p4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6" name="Google Shape;10876;p4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7" name="Google Shape;10877;p4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8" name="Google Shape;10878;p4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9" name="Google Shape;10879;p4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0" name="Google Shape;10880;p4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1" name="Google Shape;10881;p4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2" name="Google Shape;10882;p4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3" name="Google Shape;10883;p4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4" name="Google Shape;10884;p4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5" name="Google Shape;10885;p4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6" name="Google Shape;10886;p4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7" name="Google Shape;10887;p4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8" name="Google Shape;10888;p4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9" name="Google Shape;10889;p4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0" name="Google Shape;10890;p4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1" name="Google Shape;10891;p4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2" name="Google Shape;10892;p4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3" name="Google Shape;10893;p4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4" name="Google Shape;10894;p4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5" name="Google Shape;10895;p4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6" name="Google Shape;10896;p4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7" name="Google Shape;10897;p4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8" name="Google Shape;10898;p4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9" name="Google Shape;10899;p4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0" name="Google Shape;10900;p4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1" name="Google Shape;10901;p4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2" name="Google Shape;10902;p4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3" name="Google Shape;10903;p4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4" name="Google Shape;10904;p4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5" name="Google Shape;10905;p4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6" name="Google Shape;10906;p4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7" name="Google Shape;10907;p4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8" name="Google Shape;10908;p4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9" name="Google Shape;10909;p4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0" name="Google Shape;10910;p4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1" name="Google Shape;10911;p4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2" name="Google Shape;10912;p4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3" name="Google Shape;10913;p4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4" name="Google Shape;10914;p4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5" name="Google Shape;10915;p4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6" name="Google Shape;10916;p4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7" name="Google Shape;10917;p4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8" name="Google Shape;10918;p4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9" name="Google Shape;10919;p4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0" name="Google Shape;10920;p4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1" name="Google Shape;10921;p4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2" name="Google Shape;10922;p4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3" name="Google Shape;10923;p4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4" name="Google Shape;10924;p4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5" name="Google Shape;10925;p4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6" name="Google Shape;10926;p4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7" name="Google Shape;10927;p4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8" name="Google Shape;10928;p4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9" name="Google Shape;10929;p4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0" name="Google Shape;10930;p4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1" name="Google Shape;10931;p4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2" name="Google Shape;10932;p4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3" name="Google Shape;10933;p4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4" name="Google Shape;10934;p4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5" name="Google Shape;10935;p4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6" name="Google Shape;10936;p4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7" name="Google Shape;10937;p4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8" name="Google Shape;10938;p4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9" name="Google Shape;10939;p4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0" name="Google Shape;10940;p4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1" name="Google Shape;10941;p4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2" name="Google Shape;10942;p4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3" name="Google Shape;10943;p4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4" name="Google Shape;10944;p4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5" name="Google Shape;10945;p4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6" name="Google Shape;10946;p4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7" name="Google Shape;10947;p4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8" name="Google Shape;10948;p4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9" name="Google Shape;10949;p4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0" name="Google Shape;10950;p4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1" name="Google Shape;10951;p4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2" name="Google Shape;10952;p4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3" name="Google Shape;10953;p4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4" name="Google Shape;10954;p4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5" name="Google Shape;10955;p4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6" name="Google Shape;10956;p4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7" name="Google Shape;10957;p4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8" name="Google Shape;10958;p4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9" name="Google Shape;10959;p4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0" name="Google Shape;10960;p4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1" name="Google Shape;10961;p4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2" name="Google Shape;10962;p4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3" name="Google Shape;10963;p4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4" name="Google Shape;10964;p4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5" name="Google Shape;10965;p4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6" name="Google Shape;10966;p4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7" name="Google Shape;10967;p4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8" name="Google Shape;10968;p4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9" name="Google Shape;10969;p4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0" name="Google Shape;10970;p4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1" name="Google Shape;10971;p4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2" name="Google Shape;10972;p4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3" name="Google Shape;10973;p4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4" name="Google Shape;10974;p4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5" name="Google Shape;10975;p4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6" name="Google Shape;10976;p4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7" name="Google Shape;10977;p4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8" name="Google Shape;10978;p4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9" name="Google Shape;10979;p4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0" name="Google Shape;10980;p4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1" name="Google Shape;10981;p4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2" name="Google Shape;10982;p4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3" name="Google Shape;10983;p4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4" name="Google Shape;10984;p4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5" name="Google Shape;10985;p4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6" name="Google Shape;10986;p4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7" name="Google Shape;10987;p4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8" name="Google Shape;10988;p4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9" name="Google Shape;10989;p4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0" name="Google Shape;10990;p4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1" name="Google Shape;10991;p4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2" name="Google Shape;10992;p4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3" name="Google Shape;10993;p4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4" name="Google Shape;10994;p4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5" name="Google Shape;10995;p4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6" name="Google Shape;10996;p4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7" name="Google Shape;10997;p4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8" name="Google Shape;10998;p4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9" name="Google Shape;10999;p4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0" name="Google Shape;11000;p4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1" name="Google Shape;11001;p4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2" name="Google Shape;11002;p4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3" name="Google Shape;11003;p4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4" name="Google Shape;11004;p4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5" name="Google Shape;11005;p4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6" name="Google Shape;11006;p4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7" name="Google Shape;11007;p4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8" name="Google Shape;11008;p4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9" name="Google Shape;11009;p4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0" name="Google Shape;11010;p4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1" name="Google Shape;11011;p4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2" name="Google Shape;11012;p4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3" name="Google Shape;11013;p4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4" name="Google Shape;11014;p4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5" name="Google Shape;11015;p4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6" name="Google Shape;11016;p4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7" name="Google Shape;11017;p4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8" name="Google Shape;11018;p4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9" name="Google Shape;11019;p4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0" name="Google Shape;11020;p4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1" name="Google Shape;11021;p4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2" name="Google Shape;11022;p4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3" name="Google Shape;11023;p4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4" name="Google Shape;11024;p4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5" name="Google Shape;11025;p4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6" name="Google Shape;11026;p4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7" name="Google Shape;11027;p4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8" name="Google Shape;11028;p4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9" name="Google Shape;11029;p4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0" name="Google Shape;11030;p4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1" name="Google Shape;11031;p4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2" name="Google Shape;11032;p4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3" name="Google Shape;11033;p4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4" name="Google Shape;11034;p4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5" name="Google Shape;11035;p4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6" name="Google Shape;11036;p4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7" name="Google Shape;11037;p4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8" name="Google Shape;11038;p4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9" name="Google Shape;11039;p4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0" name="Google Shape;11040;p4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1" name="Google Shape;11041;p4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2" name="Google Shape;11042;p4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3" name="Google Shape;11043;p4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4" name="Google Shape;11044;p4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5" name="Google Shape;11045;p4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6" name="Google Shape;11046;p4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7" name="Google Shape;11047;p4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8" name="Google Shape;11048;p4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9" name="Google Shape;11049;p4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0" name="Google Shape;11050;p4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1" name="Google Shape;11051;p4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2" name="Google Shape;11052;p4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3" name="Google Shape;11053;p4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4" name="Google Shape;11054;p4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5" name="Google Shape;11055;p4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6" name="Google Shape;11056;p4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7" name="Google Shape;11057;p4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8" name="Google Shape;11058;p4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9" name="Google Shape;11059;p4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0" name="Google Shape;11060;p4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1" name="Google Shape;11061;p4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2" name="Google Shape;11062;p4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3" name="Google Shape;11063;p4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4" name="Google Shape;11064;p4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5" name="Google Shape;11065;p4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6" name="Google Shape;11066;p4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7" name="Google Shape;11067;p4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8" name="Google Shape;11068;p4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9" name="Google Shape;11069;p4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0" name="Google Shape;11070;p4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1" name="Google Shape;11071;p4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2" name="Google Shape;11072;p4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3" name="Google Shape;11073;p4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4" name="Google Shape;11074;p4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5" name="Google Shape;11075;p4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6" name="Google Shape;11076;p4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7" name="Google Shape;11077;p4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8" name="Google Shape;11078;p4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9" name="Google Shape;11079;p4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0" name="Google Shape;11080;p4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1" name="Google Shape;11081;p4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2" name="Google Shape;11082;p4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3" name="Google Shape;11083;p4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4" name="Google Shape;11084;p4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5" name="Google Shape;11085;p4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6" name="Google Shape;11086;p4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7" name="Google Shape;11087;p4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8" name="Google Shape;11088;p4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9" name="Google Shape;11089;p4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0" name="Google Shape;11090;p4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1" name="Google Shape;11091;p4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2" name="Google Shape;11092;p4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3" name="Google Shape;11093;p4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4" name="Google Shape;11094;p4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5" name="Google Shape;11095;p4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6" name="Google Shape;11096;p4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7" name="Google Shape;11097;p4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8" name="Google Shape;11098;p4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9" name="Google Shape;11099;p4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0" name="Google Shape;11100;p4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1" name="Google Shape;11101;p4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2" name="Google Shape;11102;p4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3" name="Google Shape;11103;p4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4" name="Google Shape;11104;p4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5" name="Google Shape;11105;p4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6" name="Google Shape;11106;p4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7" name="Google Shape;11107;p4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8" name="Google Shape;11108;p4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9" name="Google Shape;11109;p4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0" name="Google Shape;11110;p4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1" name="Google Shape;11111;p4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2" name="Google Shape;11112;p4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3" name="Google Shape;11113;p4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4" name="Google Shape;11114;p4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5" name="Google Shape;11115;p4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6" name="Google Shape;11116;p4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7" name="Google Shape;11117;p4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8" name="Google Shape;11118;p4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9" name="Google Shape;11119;p4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0" name="Google Shape;11120;p4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1" name="Google Shape;11121;p4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2" name="Google Shape;11122;p4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3" name="Google Shape;11123;p4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4" name="Google Shape;11124;p4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5" name="Google Shape;11125;p4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6" name="Google Shape;11126;p4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7" name="Google Shape;11127;p4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8" name="Google Shape;11128;p4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9" name="Google Shape;11129;p4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0" name="Google Shape;11130;p4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1" name="Google Shape;11131;p4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2" name="Google Shape;11132;p4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3" name="Google Shape;11133;p4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4" name="Google Shape;11134;p4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5" name="Google Shape;11135;p4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6" name="Google Shape;11136;p4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7" name="Google Shape;11137;p4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8" name="Google Shape;11138;p4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9" name="Google Shape;11139;p4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0" name="Google Shape;11140;p4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1" name="Google Shape;11141;p4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2" name="Google Shape;11142;p4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3" name="Google Shape;11143;p4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4" name="Google Shape;11144;p4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5" name="Google Shape;11145;p4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6" name="Google Shape;11146;p4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7" name="Google Shape;11147;p4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8" name="Google Shape;11148;p4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9" name="Google Shape;11149;p4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0" name="Google Shape;11150;p4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1" name="Google Shape;11151;p4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2" name="Google Shape;11152;p4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3" name="Google Shape;11153;p4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4" name="Google Shape;11154;p4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5" name="Google Shape;11155;p4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6" name="Google Shape;11156;p4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7" name="Google Shape;11157;p4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8" name="Google Shape;11158;p4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9" name="Google Shape;11159;p4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0" name="Google Shape;11160;p4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1" name="Google Shape;11161;p4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2" name="Google Shape;11162;p4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3" name="Google Shape;11163;p4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4" name="Google Shape;11164;p4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5" name="Google Shape;11165;p4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6" name="Google Shape;11166;p4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7" name="Google Shape;11167;p4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8" name="Google Shape;11168;p4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9" name="Google Shape;11169;p4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0" name="Google Shape;11170;p4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1" name="Google Shape;11171;p4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2" name="Google Shape;11172;p4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3" name="Google Shape;11173;p4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4" name="Google Shape;11174;p4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5" name="Google Shape;11175;p4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6" name="Google Shape;11176;p4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7" name="Google Shape;11177;p4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8" name="Google Shape;11178;p4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9" name="Google Shape;11179;p4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0" name="Google Shape;11180;p4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1" name="Google Shape;11181;p4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2" name="Google Shape;11182;p4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3" name="Google Shape;11183;p4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4" name="Google Shape;11184;p4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5" name="Google Shape;11185;p4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6" name="Google Shape;11186;p4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7" name="Google Shape;11187;p4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8" name="Google Shape;11188;p4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9" name="Google Shape;11189;p4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3" name="Google Shape;11193;p4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4" name="Google Shape;11194;p4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6" name="Google Shape;11196;p4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7" name="Google Shape;11197;p4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8" name="Google Shape;11198;p4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9" name="Google Shape;11199;p4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lt1">
                <a:alpha val="549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2" name="Graphic 791">
            <a:extLst>
              <a:ext uri="{FF2B5EF4-FFF2-40B4-BE49-F238E27FC236}">
                <a16:creationId xmlns:a16="http://schemas.microsoft.com/office/drawing/2014/main" id="{0664FA93-3EB7-4302-AA49-DA88B6307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513" y="2827264"/>
            <a:ext cx="1478202" cy="1661769"/>
          </a:xfrm>
          <a:prstGeom prst="rect">
            <a:avLst/>
          </a:prstGeom>
        </p:spPr>
      </p:pic>
      <p:pic>
        <p:nvPicPr>
          <p:cNvPr id="793" name="Picture 792" descr="Icon&#10;&#10;Description automatically generated">
            <a:extLst>
              <a:ext uri="{FF2B5EF4-FFF2-40B4-BE49-F238E27FC236}">
                <a16:creationId xmlns:a16="http://schemas.microsoft.com/office/drawing/2014/main" id="{CB260783-43A9-4F73-80F6-AC5E45E611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30" b="94336" l="10000" r="90000">
                        <a14:foregroundMark x1="47444" y1="42188" x2="54333" y2="44531"/>
                        <a14:foregroundMark x1="44111" y1="25977" x2="37444" y2="30469"/>
                        <a14:foregroundMark x1="37444" y1="30469" x2="33889" y2="41016"/>
                        <a14:foregroundMark x1="33889" y1="41016" x2="33111" y2="66016"/>
                        <a14:foregroundMark x1="33111" y1="66016" x2="34222" y2="66211"/>
                        <a14:foregroundMark x1="31444" y1="68359" x2="38000" y2="73828"/>
                        <a14:foregroundMark x1="38000" y1="73828" x2="35889" y2="61523"/>
                        <a14:foregroundMark x1="35889" y1="61523" x2="39667" y2="64063"/>
                        <a14:foregroundMark x1="40222" y1="64258" x2="47444" y2="66602"/>
                        <a14:foregroundMark x1="47444" y1="66602" x2="61778" y2="63477"/>
                        <a14:foregroundMark x1="61778" y1="63477" x2="66333" y2="71289"/>
                        <a14:foregroundMark x1="65778" y1="70508" x2="67222" y2="57617"/>
                        <a14:foregroundMark x1="67222" y1="57617" x2="64444" y2="44922"/>
                        <a14:foregroundMark x1="64444" y1="44922" x2="58111" y2="38281"/>
                        <a14:foregroundMark x1="58111" y1="38281" x2="43778" y2="35156"/>
                        <a14:foregroundMark x1="43778" y1="35156" x2="37222" y2="40234"/>
                        <a14:foregroundMark x1="37222" y1="40234" x2="36222" y2="42383"/>
                        <a14:foregroundMark x1="36889" y1="7813" x2="51778" y2="2930"/>
                        <a14:foregroundMark x1="51778" y1="2930" x2="60444" y2="7031"/>
                        <a14:foregroundMark x1="40778" y1="92773" x2="47778" y2="96680"/>
                        <a14:foregroundMark x1="47778" y1="96680" x2="54778" y2="94336"/>
                        <a14:foregroundMark x1="54778" y1="94336" x2="54889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93" y="4683830"/>
            <a:ext cx="2908241" cy="1654466"/>
          </a:xfrm>
          <a:prstGeom prst="rect">
            <a:avLst/>
          </a:prstGeom>
        </p:spPr>
      </p:pic>
      <p:pic>
        <p:nvPicPr>
          <p:cNvPr id="794" name="Picture 793" descr="Logo&#10;&#10;Description automatically generated">
            <a:extLst>
              <a:ext uri="{FF2B5EF4-FFF2-40B4-BE49-F238E27FC236}">
                <a16:creationId xmlns:a16="http://schemas.microsoft.com/office/drawing/2014/main" id="{7BCE5D1A-ECEC-4776-8662-1F8E30108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000" y1="30078" x2="48222" y2="37305"/>
                        <a14:foregroundMark x1="48222" y1="37305" x2="53889" y2="35742"/>
                        <a14:foregroundMark x1="53889" y1="35742" x2="57111" y2="30469"/>
                        <a14:foregroundMark x1="58556" y1="29297" x2="49556" y2="66211"/>
                        <a14:foregroundMark x1="46667" y1="66016" x2="45444" y2="6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76" y="2558833"/>
            <a:ext cx="3643149" cy="2072546"/>
          </a:xfrm>
          <a:prstGeom prst="rect">
            <a:avLst/>
          </a:prstGeom>
        </p:spPr>
      </p:pic>
      <p:pic>
        <p:nvPicPr>
          <p:cNvPr id="796" name="Picture 795" descr="Icon&#10;&#10;Description automatically generated">
            <a:extLst>
              <a:ext uri="{FF2B5EF4-FFF2-40B4-BE49-F238E27FC236}">
                <a16:creationId xmlns:a16="http://schemas.microsoft.com/office/drawing/2014/main" id="{4043A6C7-0390-4C40-86F9-15C94650EE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00" y="4683830"/>
            <a:ext cx="1664556" cy="1548143"/>
          </a:xfrm>
          <a:prstGeom prst="rect">
            <a:avLst/>
          </a:prstGeom>
        </p:spPr>
      </p:pic>
      <p:pic>
        <p:nvPicPr>
          <p:cNvPr id="797" name="Picture 79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48B99FF5-900F-479F-ABFD-B09F460B5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86" y="4338599"/>
            <a:ext cx="3406247" cy="2270831"/>
          </a:xfrm>
          <a:prstGeom prst="rect">
            <a:avLst/>
          </a:prstGeom>
        </p:spPr>
      </p:pic>
      <p:pic>
        <p:nvPicPr>
          <p:cNvPr id="798" name="Picture 797" descr="Icon&#10;&#10;Description automatically generated">
            <a:extLst>
              <a:ext uri="{FF2B5EF4-FFF2-40B4-BE49-F238E27FC236}">
                <a16:creationId xmlns:a16="http://schemas.microsoft.com/office/drawing/2014/main" id="{FE3C1226-AFBD-4F12-A7D6-A5099D75F8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70" y="2889769"/>
            <a:ext cx="1608088" cy="149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0152C-EBF3-42E3-9188-88B69EA1687E}"/>
              </a:ext>
            </a:extLst>
          </p:cNvPr>
          <p:cNvSpPr txBox="1"/>
          <p:nvPr/>
        </p:nvSpPr>
        <p:spPr>
          <a:xfrm>
            <a:off x="993029" y="1793944"/>
            <a:ext cx="503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What We Used</a:t>
            </a:r>
            <a:endParaRPr lang="en-GB" sz="2800"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95" name="Google Shape;27437;p74">
            <a:hlinkClick r:id="rId16"/>
            <a:extLst>
              <a:ext uri="{FF2B5EF4-FFF2-40B4-BE49-F238E27FC236}">
                <a16:creationId xmlns:a16="http://schemas.microsoft.com/office/drawing/2014/main" id="{53CB4E1F-20A4-455D-9D9D-979923375E01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r="71666"/>
          <a:stretch/>
        </p:blipFill>
        <p:spPr>
          <a:xfrm>
            <a:off x="8095732" y="2117765"/>
            <a:ext cx="2385179" cy="30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Unsolved_WhatWeUsed">
            <a:hlinkClick r:id="" action="ppaction://media"/>
            <a:extLst>
              <a:ext uri="{FF2B5EF4-FFF2-40B4-BE49-F238E27FC236}">
                <a16:creationId xmlns:a16="http://schemas.microsoft.com/office/drawing/2014/main" id="{E1A6E345-B521-407A-8ED5-1C0B7F57F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20152" y="1812379"/>
            <a:ext cx="487363" cy="487363"/>
          </a:xfrm>
          <a:prstGeom prst="rect">
            <a:avLst/>
          </a:prstGeom>
        </p:spPr>
      </p:pic>
      <p:pic>
        <p:nvPicPr>
          <p:cNvPr id="6" name="Unsolved_Used">
            <a:hlinkClick r:id="" action="ppaction://media"/>
            <a:extLst>
              <a:ext uri="{FF2B5EF4-FFF2-40B4-BE49-F238E27FC236}">
                <a16:creationId xmlns:a16="http://schemas.microsoft.com/office/drawing/2014/main" id="{53963A00-F1C3-4FEC-819B-38AE5F3308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67000" y="6342316"/>
            <a:ext cx="487363" cy="487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7D6B17-1BA7-4F04-882D-982102D6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63" y="4692096"/>
            <a:ext cx="1653891" cy="16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1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7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5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34146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Google Shape;13835;p48"/>
          <p:cNvSpPr txBox="1">
            <a:spLocks noGrp="1"/>
          </p:cNvSpPr>
          <p:nvPr>
            <p:ph type="title"/>
          </p:nvPr>
        </p:nvSpPr>
        <p:spPr>
          <a:xfrm>
            <a:off x="2264800" y="155544"/>
            <a:ext cx="7662400" cy="5547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13836" name="Google Shape;13836;p48"/>
          <p:cNvGrpSpPr/>
          <p:nvPr/>
        </p:nvGrpSpPr>
        <p:grpSpPr>
          <a:xfrm>
            <a:off x="559837" y="710335"/>
            <a:ext cx="11284712" cy="5992121"/>
            <a:chOff x="238125" y="351975"/>
            <a:chExt cx="7143025" cy="5010575"/>
          </a:xfrm>
        </p:grpSpPr>
        <p:sp>
          <p:nvSpPr>
            <p:cNvPr id="13837" name="Google Shape;13837;p48"/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8" name="Google Shape;13838;p48"/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9" name="Google Shape;13839;p48"/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0" name="Google Shape;13840;p48"/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1" name="Google Shape;13841;p48"/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2" name="Google Shape;13842;p48"/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3" name="Google Shape;13843;p48"/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4" name="Google Shape;13844;p48"/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5" name="Google Shape;13845;p48"/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6" name="Google Shape;13846;p48"/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7" name="Google Shape;13847;p48"/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8" name="Google Shape;13848;p48"/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9" name="Google Shape;13849;p48"/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0" name="Google Shape;13850;p48"/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1" name="Google Shape;13851;p48"/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2" name="Google Shape;13852;p48"/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3" name="Google Shape;13853;p48"/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54" name="Google Shape;13854;p48"/>
          <p:cNvGrpSpPr/>
          <p:nvPr/>
        </p:nvGrpSpPr>
        <p:grpSpPr>
          <a:xfrm>
            <a:off x="7251481" y="511103"/>
            <a:ext cx="1986904" cy="28504"/>
            <a:chOff x="2940000" y="3484425"/>
            <a:chExt cx="876575" cy="12575"/>
          </a:xfrm>
        </p:grpSpPr>
        <p:sp>
          <p:nvSpPr>
            <p:cNvPr id="13855" name="Google Shape;13855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6" name="Google Shape;13856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7" name="Google Shape;13857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8" name="Google Shape;13858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9" name="Google Shape;13859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0" name="Google Shape;13860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1" name="Google Shape;13861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2" name="Google Shape;13862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3" name="Google Shape;13863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4" name="Google Shape;13864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5" name="Google Shape;13865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6" name="Google Shape;13866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867" name="Google Shape;13867;p48"/>
          <p:cNvGrpSpPr/>
          <p:nvPr/>
        </p:nvGrpSpPr>
        <p:grpSpPr>
          <a:xfrm>
            <a:off x="2914381" y="511103"/>
            <a:ext cx="1986904" cy="28504"/>
            <a:chOff x="2940000" y="3484425"/>
            <a:chExt cx="876575" cy="12575"/>
          </a:xfrm>
        </p:grpSpPr>
        <p:sp>
          <p:nvSpPr>
            <p:cNvPr id="13868" name="Google Shape;13868;p48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9" name="Google Shape;13869;p48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0" name="Google Shape;13870;p48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1" name="Google Shape;13871;p48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2" name="Google Shape;13872;p48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3" name="Google Shape;13873;p48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4" name="Google Shape;13874;p48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5" name="Google Shape;13875;p48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6" name="Google Shape;13876;p48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7" name="Google Shape;13877;p48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8" name="Google Shape;13878;p48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9" name="Google Shape;13879;p48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2021-02-28 23-16-27_Trim_Trim">
            <a:hlinkClick r:id="" action="ppaction://media"/>
            <a:extLst>
              <a:ext uri="{FF2B5EF4-FFF2-40B4-BE49-F238E27FC236}">
                <a16:creationId xmlns:a16="http://schemas.microsoft.com/office/drawing/2014/main" id="{D873E6B5-4961-4F7E-AD42-79F0699DD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0151" y="749819"/>
            <a:ext cx="10540776" cy="5929186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8" name="Google Shape;14208;p55"/>
          <p:cNvSpPr txBox="1">
            <a:spLocks noGrp="1"/>
          </p:cNvSpPr>
          <p:nvPr>
            <p:ph type="title"/>
          </p:nvPr>
        </p:nvSpPr>
        <p:spPr>
          <a:xfrm>
            <a:off x="3031191" y="1167749"/>
            <a:ext cx="6129618" cy="76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i="1" dirty="0"/>
              <a:t>Thank you for your attention!</a:t>
            </a:r>
            <a:endParaRPr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98E88-26C6-4EC4-A748-0C02B24125F0}"/>
              </a:ext>
            </a:extLst>
          </p:cNvPr>
          <p:cNvSpPr/>
          <p:nvPr/>
        </p:nvSpPr>
        <p:spPr>
          <a:xfrm>
            <a:off x="3893199" y="4830618"/>
            <a:ext cx="4216328" cy="1006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7AE76-F660-46F9-8CFD-1D495AFAEFBB}"/>
              </a:ext>
            </a:extLst>
          </p:cNvPr>
          <p:cNvSpPr/>
          <p:nvPr/>
        </p:nvSpPr>
        <p:spPr>
          <a:xfrm>
            <a:off x="3427899" y="2569309"/>
            <a:ext cx="5146928" cy="3014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F6FB-ADCA-4F1B-9B5E-46EAC8EAC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1562" y="3019447"/>
            <a:ext cx="4539601" cy="2114014"/>
          </a:xfrm>
          <a:ln>
            <a:noFill/>
          </a:ln>
        </p:spPr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oppins Light" panose="020B0604020202020204" charset="0"/>
                <a:ea typeface="Roboto Black" panose="020B0604020202020204" charset="0"/>
                <a:cs typeface="Poppins Light" panose="020B0604020202020204" charset="0"/>
              </a:rPr>
              <a:t>KPNoncheva19@codingburgas.bg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oppins Light" panose="020B0604020202020204" charset="0"/>
                <a:ea typeface="Roboto Black" panose="020B0604020202020204" charset="0"/>
                <a:cs typeface="Poppins Light" panose="020B0604020202020204" charset="0"/>
              </a:rPr>
              <a:t>KIIvanova19@codingburgas.bg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oppins Light" panose="020B0604020202020204" charset="0"/>
                <a:ea typeface="Roboto Black" panose="020B0604020202020204" charset="0"/>
                <a:cs typeface="Poppins Light" panose="020B0604020202020204" charset="0"/>
              </a:rPr>
              <a:t>MDKostova19@codingburgas.bg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oppins Light" panose="020B0604020202020204" charset="0"/>
                <a:ea typeface="Roboto Black" panose="020B0604020202020204" charset="0"/>
                <a:cs typeface="Poppins Light" panose="020B0604020202020204" charset="0"/>
              </a:rPr>
              <a:t>NSRuncheva19@codingburgas.bg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Poppins Light" panose="020B0604020202020204" charset="0"/>
              <a:cs typeface="Poppins Light" panose="020B060402020202020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pic>
        <p:nvPicPr>
          <p:cNvPr id="2" name="Unsolved_Outro">
            <a:hlinkClick r:id="" action="ppaction://media"/>
            <a:extLst>
              <a:ext uri="{FF2B5EF4-FFF2-40B4-BE49-F238E27FC236}">
                <a16:creationId xmlns:a16="http://schemas.microsoft.com/office/drawing/2014/main" id="{10055DFB-9402-4F74-8496-8D4934D56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2540" y="130586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7E5E0"/>
      </a:accent1>
      <a:accent2>
        <a:srgbClr val="3F4D53"/>
      </a:accent2>
      <a:accent3>
        <a:srgbClr val="FFFFFF"/>
      </a:accent3>
      <a:accent4>
        <a:srgbClr val="F3F3F3"/>
      </a:accent4>
      <a:accent5>
        <a:srgbClr val="77E5E0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97</Words>
  <Application>Microsoft Office PowerPoint</Application>
  <PresentationFormat>Widescreen</PresentationFormat>
  <Paragraphs>37</Paragraphs>
  <Slides>9</Slides>
  <Notes>9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Poppins</vt:lpstr>
      <vt:lpstr>Poppins ExtraBold</vt:lpstr>
      <vt:lpstr>Poppins Light</vt:lpstr>
      <vt:lpstr>Poppins SemiBold</vt:lpstr>
      <vt:lpstr>Stencil</vt:lpstr>
      <vt:lpstr>Construction Project Proposal</vt:lpstr>
      <vt:lpstr>Unsolved</vt:lpstr>
      <vt:lpstr>01.</vt:lpstr>
      <vt:lpstr>Our Team</vt:lpstr>
      <vt:lpstr>About Our Project</vt:lpstr>
      <vt:lpstr>Our Goal</vt:lpstr>
      <vt:lpstr>Stages of Development</vt:lpstr>
      <vt:lpstr>PowerPoint Presentation</vt:lpstr>
      <vt:lpstr>Demonstration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Unsolved</dc:title>
  <dc:creator>Калина Нончева</dc:creator>
  <cp:lastModifiedBy>Камелия Иванова</cp:lastModifiedBy>
  <cp:revision>89</cp:revision>
  <dcterms:created xsi:type="dcterms:W3CDTF">2021-02-10T14:39:58Z</dcterms:created>
  <dcterms:modified xsi:type="dcterms:W3CDTF">2021-02-28T21:48:28Z</dcterms:modified>
</cp:coreProperties>
</file>